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23"/>
  </p:notesMasterIdLst>
  <p:sldIdLst>
    <p:sldId id="342" r:id="rId2"/>
    <p:sldId id="343" r:id="rId3"/>
    <p:sldId id="344" r:id="rId4"/>
    <p:sldId id="345" r:id="rId5"/>
    <p:sldId id="346" r:id="rId6"/>
    <p:sldId id="347" r:id="rId7"/>
    <p:sldId id="348" r:id="rId8"/>
    <p:sldId id="349" r:id="rId9"/>
    <p:sldId id="350"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ED3C"/>
    <a:srgbClr val="27F968"/>
    <a:srgbClr val="37BBFF"/>
    <a:srgbClr val="E44A51"/>
    <a:srgbClr val="E6B886"/>
    <a:srgbClr val="DA984C"/>
    <a:srgbClr val="FDEBDC"/>
    <a:srgbClr val="F6C2C4"/>
    <a:srgbClr val="EF9196"/>
    <a:srgbClr val="2D2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54"/>
    <p:restoredTop sz="82669" autoAdjust="0"/>
  </p:normalViewPr>
  <p:slideViewPr>
    <p:cSldViewPr snapToGrid="0" snapToObjects="1">
      <p:cViewPr varScale="1">
        <p:scale>
          <a:sx n="49" d="100"/>
          <a:sy n="49" d="100"/>
        </p:scale>
        <p:origin x="558" y="48"/>
      </p:cViewPr>
      <p:guideLst>
        <p:guide pos="3840"/>
        <p:guide orient="horz" pos="2160"/>
      </p:guideLst>
    </p:cSldViewPr>
  </p:slideViewPr>
  <p:notesTextViewPr>
    <p:cViewPr>
      <p:scale>
        <a:sx n="1" d="1"/>
        <a:sy n="1" d="1"/>
      </p:scale>
      <p:origin x="0" y="0"/>
    </p:cViewPr>
  </p:notesTextViewPr>
  <p:sorterViewPr>
    <p:cViewPr>
      <p:scale>
        <a:sx n="100" d="100"/>
        <a:sy n="100" d="100"/>
      </p:scale>
      <p:origin x="0" y="-13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C9AF4B-C6B6-4B33-B39E-837832DC627F}" type="datetimeFigureOut">
              <a:rPr kumimoji="1" lang="ja-JP" altLang="en-US" smtClean="0"/>
              <a:t>2023/5/12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D3692-2819-4797-ACFA-CFF2CDCA6E9E}" type="slidenum">
              <a:rPr kumimoji="1" lang="ja-JP" altLang="en-US" smtClean="0"/>
              <a:t>‹#›</a:t>
            </a:fld>
            <a:endParaRPr kumimoji="1" lang="ja-JP" altLang="en-US"/>
          </a:p>
        </p:txBody>
      </p:sp>
    </p:spTree>
    <p:extLst>
      <p:ext uri="{BB962C8B-B14F-4D97-AF65-F5344CB8AC3E}">
        <p14:creationId xmlns:p14="http://schemas.microsoft.com/office/powerpoint/2010/main" val="334741352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むし歯シミュレーターで、どんなことをしたら、そして、どんなことをしなかったら、むし歯ができるのか？少し、わかったかな？</a:t>
            </a:r>
            <a:endParaRPr kumimoji="1" lang="en-US" altLang="ja-JP" dirty="0"/>
          </a:p>
          <a:p>
            <a:r>
              <a:rPr kumimoji="1" lang="ja-JP" altLang="en-US" dirty="0"/>
              <a:t>もう少し、詳しくむし歯のなりたちについてお話をしていきますが、まずは、歯のしくみ（構造）について学びましょう。</a:t>
            </a:r>
            <a:endParaRPr kumimoji="1" lang="en-US" altLang="ja-JP" dirty="0"/>
          </a:p>
          <a:p>
            <a:r>
              <a:rPr kumimoji="1" lang="ja-JP" altLang="en-US" dirty="0"/>
              <a:t>図にあるように歯は、一番外側にエナメル質、その中にぞうげ質、そしてぞうげ質のなかに歯ずい（神経）があります。</a:t>
            </a:r>
            <a:endParaRPr kumimoji="1" lang="en-US" altLang="ja-JP" dirty="0"/>
          </a:p>
          <a:p>
            <a:r>
              <a:rPr kumimoji="1" lang="ja-JP" altLang="en-US" dirty="0"/>
              <a:t>みなさんは今、歯が何本あるか知っていますか？クリック</a:t>
            </a:r>
            <a:endParaRPr kumimoji="1" lang="en-US" altLang="ja-JP" dirty="0"/>
          </a:p>
          <a:p>
            <a:r>
              <a:rPr kumimoji="1" lang="ja-JP" altLang="en-US" dirty="0"/>
              <a:t>大人の歯の数は？クリック　永久歯と言いますが、</a:t>
            </a:r>
            <a:endParaRPr kumimoji="1" lang="en-US" altLang="ja-JP" dirty="0"/>
          </a:p>
          <a:p>
            <a:r>
              <a:rPr kumimoji="1" lang="en-US" altLang="ja-JP" dirty="0"/>
              <a:t>28</a:t>
            </a:r>
            <a:r>
              <a:rPr kumimoji="1" lang="ja-JP" altLang="en-US" dirty="0"/>
              <a:t>本です。ただし、親知らずといわれる前から数えて</a:t>
            </a:r>
            <a:r>
              <a:rPr kumimoji="1" lang="en-US" altLang="ja-JP" dirty="0"/>
              <a:t>8</a:t>
            </a:r>
            <a:r>
              <a:rPr kumimoji="1" lang="ja-JP" altLang="en-US" dirty="0"/>
              <a:t>番目の歯を入れると</a:t>
            </a:r>
            <a:r>
              <a:rPr kumimoji="1" lang="en-US" altLang="ja-JP" dirty="0"/>
              <a:t>32</a:t>
            </a:r>
            <a:r>
              <a:rPr kumimoji="1" lang="ja-JP" altLang="en-US" dirty="0"/>
              <a:t>本になります。ただ、親知らずは始めから無かったり、埋もれたままで、はえないことも多いようです。</a:t>
            </a:r>
            <a:endParaRPr kumimoji="1" lang="en-US" altLang="ja-JP" dirty="0"/>
          </a:p>
          <a:p>
            <a:r>
              <a:rPr kumimoji="1" lang="ja-JP" altLang="en-US" dirty="0"/>
              <a:t>クリック</a:t>
            </a:r>
            <a:endParaRPr kumimoji="1" lang="en-US" altLang="ja-JP" dirty="0"/>
          </a:p>
          <a:p>
            <a:r>
              <a:rPr kumimoji="1" lang="ja-JP" altLang="en-US" dirty="0"/>
              <a:t>こどもの歯の数は？クリック　乳歯と言いますが、</a:t>
            </a:r>
            <a:r>
              <a:rPr kumimoji="1" lang="en-US" altLang="ja-JP" dirty="0"/>
              <a:t>20</a:t>
            </a:r>
            <a:r>
              <a:rPr kumimoji="1" lang="ja-JP" altLang="en-US" dirty="0"/>
              <a:t>本です。</a:t>
            </a:r>
            <a:endParaRPr kumimoji="1" lang="en-US" altLang="ja-JP" dirty="0"/>
          </a:p>
          <a:p>
            <a:br>
              <a:rPr kumimoji="1" lang="en-US" altLang="ja-JP" dirty="0"/>
            </a:br>
            <a:endParaRPr kumimoji="1" lang="ja-JP" altLang="en-US" dirty="0"/>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1</a:t>
            </a:fld>
            <a:endParaRPr kumimoji="1" lang="ja-JP" altLang="en-US"/>
          </a:p>
        </p:txBody>
      </p:sp>
    </p:spTree>
    <p:extLst>
      <p:ext uri="{BB962C8B-B14F-4D97-AF65-F5344CB8AC3E}">
        <p14:creationId xmlns:p14="http://schemas.microsoft.com/office/powerpoint/2010/main" val="22630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i="0" dirty="0">
                <a:solidFill>
                  <a:srgbClr val="333333"/>
                </a:solidFill>
                <a:effectLst/>
                <a:latin typeface="FP-HiraMaruProN-W4"/>
              </a:rPr>
              <a:t>脱灰が進行し、ついには　クリック</a:t>
            </a:r>
            <a:endParaRPr kumimoji="1" lang="en-US" altLang="ja-JP" b="0" i="0" dirty="0">
              <a:solidFill>
                <a:srgbClr val="333333"/>
              </a:solidFill>
              <a:effectLst/>
              <a:latin typeface="FP-HiraMaruProN-W4"/>
            </a:endParaRPr>
          </a:p>
          <a:p>
            <a:r>
              <a:rPr kumimoji="1" lang="ja-JP" altLang="en-US" b="0" i="0" dirty="0">
                <a:solidFill>
                  <a:srgbClr val="333333"/>
                </a:solidFill>
                <a:effectLst/>
                <a:latin typeface="FP-HiraMaruProN-W4"/>
              </a:rPr>
              <a:t>歯に穴があいてしまうとむし歯になるわけです。</a:t>
            </a:r>
            <a:endParaRPr kumimoji="1" lang="en-US" altLang="ja-JP" b="0" i="0" dirty="0">
              <a:solidFill>
                <a:srgbClr val="333333"/>
              </a:solidFill>
              <a:effectLst/>
              <a:latin typeface="FP-HiraMaruProN-W4"/>
            </a:endParaRPr>
          </a:p>
          <a:p>
            <a:endParaRPr kumimoji="1" lang="en-US" altLang="ja-JP" b="0" i="0" dirty="0">
              <a:solidFill>
                <a:srgbClr val="333333"/>
              </a:solidFill>
              <a:effectLst/>
              <a:latin typeface="FP-HiraMaruProN-W4"/>
            </a:endParaRPr>
          </a:p>
          <a:p>
            <a:endParaRPr kumimoji="1" lang="en-US" altLang="ja-JP" b="0" i="0" dirty="0">
              <a:solidFill>
                <a:srgbClr val="333333"/>
              </a:solidFill>
              <a:effectLst/>
              <a:latin typeface="FP-HiraMaruProN-W4"/>
            </a:endParaRPr>
          </a:p>
          <a:p>
            <a:endParaRPr kumimoji="1" lang="en-US" altLang="ja-JP" dirty="0"/>
          </a:p>
          <a:p>
            <a:endParaRPr lang="en-US" altLang="ja-JP" b="0" i="0" dirty="0">
              <a:solidFill>
                <a:srgbClr val="333333"/>
              </a:solidFill>
              <a:effectLst/>
              <a:latin typeface="FP-HiraMaruProN-W4"/>
            </a:endParaRPr>
          </a:p>
          <a:p>
            <a:endParaRPr lang="en-US" altLang="ja-JP" b="0" i="0" dirty="0">
              <a:solidFill>
                <a:srgbClr val="333333"/>
              </a:solidFill>
              <a:effectLst/>
              <a:latin typeface="FP-HiraMaruProN-W4"/>
            </a:endParaRPr>
          </a:p>
          <a:p>
            <a:endParaRPr lang="en-US" altLang="ja-JP" b="0" i="0" dirty="0">
              <a:solidFill>
                <a:srgbClr val="333333"/>
              </a:solidFill>
              <a:effectLst/>
              <a:latin typeface="FP-HiraMaruProN-W4"/>
            </a:endParaRPr>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10</a:t>
            </a:fld>
            <a:endParaRPr kumimoji="1" lang="ja-JP" altLang="en-US"/>
          </a:p>
        </p:txBody>
      </p:sp>
    </p:spTree>
    <p:extLst>
      <p:ext uri="{BB962C8B-B14F-4D97-AF65-F5344CB8AC3E}">
        <p14:creationId xmlns:p14="http://schemas.microsoft.com/office/powerpoint/2010/main" val="1557621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32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むし歯は、むし歯菌が砂糖をエサにして作った酸によっておこる</a:t>
            </a:r>
            <a:r>
              <a:rPr kumimoji="1" lang="ja-JP" altLang="en-US" dirty="0"/>
              <a:t>ことがわかりましたよね。</a:t>
            </a:r>
            <a:endParaRPr kumimoji="1" lang="en-US" altLang="ja-JP" dirty="0"/>
          </a:p>
          <a:p>
            <a:r>
              <a:rPr kumimoji="1" lang="ja-JP" altLang="en-US" dirty="0"/>
              <a:t>クリック</a:t>
            </a:r>
            <a:endParaRPr kumimoji="1" lang="en-US" altLang="ja-JP" dirty="0"/>
          </a:p>
          <a:p>
            <a:r>
              <a:rPr kumimoji="1" lang="ja-JP" altLang="en-US" dirty="0"/>
              <a:t>ということは、歯があって、むし歯菌がいて、砂糖がある状態が、長い時間続くことで、むし歯になるということになります。</a:t>
            </a:r>
          </a:p>
          <a:p>
            <a:endParaRPr kumimoji="1" lang="en-US" altLang="ja-JP" b="0" i="0" dirty="0">
              <a:solidFill>
                <a:srgbClr val="333333"/>
              </a:solidFill>
              <a:effectLst/>
              <a:latin typeface="FP-HiraMaruProN-W4"/>
            </a:endParaRPr>
          </a:p>
          <a:p>
            <a:endParaRPr kumimoji="1" lang="en-US" altLang="ja-JP" b="0" i="0" dirty="0">
              <a:solidFill>
                <a:srgbClr val="333333"/>
              </a:solidFill>
              <a:effectLst/>
              <a:latin typeface="FP-HiraMaruProN-W4"/>
            </a:endParaRPr>
          </a:p>
          <a:p>
            <a:endParaRPr kumimoji="1" lang="en-US" altLang="ja-JP" dirty="0"/>
          </a:p>
          <a:p>
            <a:endParaRPr lang="en-US" altLang="ja-JP" b="0" i="0" dirty="0">
              <a:solidFill>
                <a:srgbClr val="333333"/>
              </a:solidFill>
              <a:effectLst/>
              <a:latin typeface="FP-HiraMaruProN-W4"/>
            </a:endParaRPr>
          </a:p>
          <a:p>
            <a:endParaRPr lang="en-US" altLang="ja-JP" b="0" i="0" dirty="0">
              <a:solidFill>
                <a:srgbClr val="333333"/>
              </a:solidFill>
              <a:effectLst/>
              <a:latin typeface="FP-HiraMaruProN-W4"/>
            </a:endParaRPr>
          </a:p>
          <a:p>
            <a:endParaRPr lang="en-US" altLang="ja-JP" b="0" i="0" dirty="0">
              <a:solidFill>
                <a:srgbClr val="333333"/>
              </a:solidFill>
              <a:effectLst/>
              <a:latin typeface="FP-HiraMaruProN-W4"/>
            </a:endParaRPr>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11</a:t>
            </a:fld>
            <a:endParaRPr kumimoji="1" lang="ja-JP" altLang="en-US"/>
          </a:p>
        </p:txBody>
      </p:sp>
    </p:spTree>
    <p:extLst>
      <p:ext uri="{BB962C8B-B14F-4D97-AF65-F5344CB8AC3E}">
        <p14:creationId xmlns:p14="http://schemas.microsoft.com/office/powerpoint/2010/main" val="1694087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3200" dirty="0"/>
              <a:t>３つが合わさって酸ができる時間が長く続くと、むし歯の始まり、つまりエナメル質が溶けはじめます。。</a:t>
            </a:r>
            <a:endParaRPr kumimoji="1" lang="en-US" altLang="ja-JP" sz="3200" dirty="0"/>
          </a:p>
          <a:p>
            <a:r>
              <a:rPr kumimoji="1" lang="ja-JP" altLang="en-US" sz="3200" dirty="0"/>
              <a:t>クリック</a:t>
            </a:r>
            <a:endParaRPr kumimoji="1" lang="en-US" altLang="ja-JP" sz="3200" dirty="0"/>
          </a:p>
          <a:p>
            <a:r>
              <a:rPr kumimoji="1" lang="ja-JP" altLang="en-US" sz="3200" dirty="0"/>
              <a:t>その状態を脱灰（だっかい）と言います。その脱灰の状態は、だ液や歯磨きで細菌や酸を洗い流して、もとの状態に戻ることができます。</a:t>
            </a:r>
            <a:endParaRPr kumimoji="1" lang="en-US" altLang="ja-JP" sz="3200" dirty="0"/>
          </a:p>
          <a:p>
            <a:r>
              <a:rPr kumimoji="1" lang="ja-JP" altLang="en-US" sz="3200" dirty="0"/>
              <a:t>溶けだしたエナメル質がもとの状態に戻ることを再石灰化といいます。</a:t>
            </a:r>
            <a:endParaRPr kumimoji="1" lang="en-US" altLang="ja-JP" sz="3200" dirty="0"/>
          </a:p>
          <a:p>
            <a:r>
              <a:rPr kumimoji="1" lang="ja-JP" altLang="en-US" sz="3200" dirty="0"/>
              <a:t>脱灰してデコボコになったエナメル質も酸の無い状態を一定時間作れば、またツルツルのエナメル質に戻れるということですね。</a:t>
            </a:r>
            <a:endParaRPr kumimoji="1" lang="en-US" altLang="ja-JP" sz="3200" dirty="0"/>
          </a:p>
          <a:p>
            <a:endParaRPr kumimoji="1" lang="en-US" altLang="ja-JP" sz="3200" dirty="0"/>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12</a:t>
            </a:fld>
            <a:endParaRPr kumimoji="1" lang="ja-JP" altLang="en-US"/>
          </a:p>
        </p:txBody>
      </p:sp>
    </p:spTree>
    <p:extLst>
      <p:ext uri="{BB962C8B-B14F-4D97-AF65-F5344CB8AC3E}">
        <p14:creationId xmlns:p14="http://schemas.microsoft.com/office/powerpoint/2010/main" val="3821125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3200" dirty="0"/>
              <a:t>右の図はブルーとピンクのゾーンに分かれていますが、ブルーが安全ゾーン。ピンクがむし歯危険ゾーンだと思ってください。</a:t>
            </a:r>
            <a:endParaRPr kumimoji="1" lang="en-US" altLang="ja-JP" sz="3200" dirty="0"/>
          </a:p>
          <a:p>
            <a:r>
              <a:rPr kumimoji="1" lang="ja-JP" altLang="en-US" sz="3200" dirty="0"/>
              <a:t>上の図の方は、朝ごはん、昼ごはん、晩ごはんと食事と食事の間の間隔がとれています。</a:t>
            </a:r>
            <a:endParaRPr kumimoji="1" lang="en-US" altLang="ja-JP" sz="3200" dirty="0"/>
          </a:p>
          <a:p>
            <a:r>
              <a:rPr kumimoji="1" lang="ja-JP" altLang="en-US" sz="3200" dirty="0"/>
              <a:t>つまり、脱灰しても再石灰化して元の状態に戻れます。</a:t>
            </a:r>
            <a:endParaRPr kumimoji="1" lang="en-US" altLang="ja-JP" sz="3200" dirty="0"/>
          </a:p>
          <a:p>
            <a:r>
              <a:rPr kumimoji="1" lang="ja-JP" altLang="en-US" sz="3200" dirty="0"/>
              <a:t>下の図は、どうでしょう。食事の間隔が狭いことで、安全なブルーゾーンに戻ることなく、新たな食事が加わって危険なピンクゾーンのままの状態が見受けられます。つまり、再石灰化する時間がとれていませんので、残念ながら、むし歯になっていくことが想像できます。</a:t>
            </a:r>
            <a:endParaRPr kumimoji="1" lang="en-US" altLang="ja-JP" sz="3200" dirty="0"/>
          </a:p>
          <a:p>
            <a:endParaRPr kumimoji="1" lang="en-US" altLang="ja-JP" sz="3200" dirty="0"/>
          </a:p>
          <a:p>
            <a:endParaRPr kumimoji="1" lang="ja-JP" altLang="en-US" sz="3200" dirty="0"/>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13</a:t>
            </a:fld>
            <a:endParaRPr kumimoji="1" lang="ja-JP" altLang="en-US"/>
          </a:p>
        </p:txBody>
      </p:sp>
    </p:spTree>
    <p:extLst>
      <p:ext uri="{BB962C8B-B14F-4D97-AF65-F5344CB8AC3E}">
        <p14:creationId xmlns:p14="http://schemas.microsoft.com/office/powerpoint/2010/main" val="3190284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3200" dirty="0"/>
              <a:t>学校歯科健診で、</a:t>
            </a:r>
            <a:r>
              <a:rPr kumimoji="1" lang="en-US" altLang="ja-JP" sz="3200" dirty="0"/>
              <a:t>CO</a:t>
            </a:r>
            <a:r>
              <a:rPr kumimoji="1" lang="ja-JP" altLang="en-US" sz="3200" dirty="0"/>
              <a:t>ということばを聞いた人もいると思います。</a:t>
            </a:r>
            <a:endParaRPr kumimoji="1" lang="en-US" altLang="ja-JP" sz="3200" dirty="0"/>
          </a:p>
          <a:p>
            <a:r>
              <a:rPr kumimoji="1" lang="en-US" altLang="ja-JP" sz="3200" dirty="0"/>
              <a:t>CO</a:t>
            </a:r>
            <a:r>
              <a:rPr kumimoji="1" lang="ja-JP" altLang="en-US" sz="3200" dirty="0"/>
              <a:t>とは、先程学んだエナメル質に脱灰がおこっていて、むし歯になる一歩手前の状況のことをいいます。</a:t>
            </a:r>
            <a:endParaRPr kumimoji="1" lang="en-US" altLang="ja-JP" sz="3200" dirty="0"/>
          </a:p>
          <a:p>
            <a:r>
              <a:rPr kumimoji="1" lang="ja-JP" altLang="en-US" sz="3200" dirty="0"/>
              <a:t>奥歯の溝が少し白くなったり、黒くなったり、前歯の根元辺りが白っぽくなったりしています。</a:t>
            </a:r>
            <a:endParaRPr kumimoji="1" lang="en-US" altLang="ja-JP" sz="3200" dirty="0"/>
          </a:p>
          <a:p>
            <a:r>
              <a:rPr kumimoji="1" lang="ja-JP" altLang="en-US" sz="3200" dirty="0"/>
              <a:t>むし歯シミュレーターでも体験しましたが、飲食の回数が多く、歯磨きも不十分な状況が続けば</a:t>
            </a:r>
            <a:r>
              <a:rPr kumimoji="1" lang="en-US" altLang="ja-JP" sz="3200" dirty="0"/>
              <a:t>CO</a:t>
            </a:r>
            <a:r>
              <a:rPr kumimoji="1" lang="ja-JP" altLang="en-US" sz="3200" dirty="0"/>
              <a:t>は</a:t>
            </a:r>
            <a:r>
              <a:rPr kumimoji="1" lang="en-US" altLang="ja-JP" sz="3200" dirty="0"/>
              <a:t>C</a:t>
            </a:r>
            <a:r>
              <a:rPr kumimoji="1" lang="ja-JP" altLang="en-US" sz="3200" dirty="0"/>
              <a:t>（むし歯）になっていきます。</a:t>
            </a:r>
            <a:endParaRPr kumimoji="1" lang="en-US" altLang="ja-JP" sz="3200" dirty="0"/>
          </a:p>
          <a:p>
            <a:r>
              <a:rPr kumimoji="1" lang="ja-JP" altLang="en-US" sz="3200" dirty="0"/>
              <a:t>飲食の回数も制限し、時間も決めて、毎食後歯磨きをしていけば、再石灰化が起こりますので、むし歯には移行しません。</a:t>
            </a:r>
            <a:endParaRPr kumimoji="1" lang="en-US" altLang="ja-JP" sz="3200" dirty="0"/>
          </a:p>
          <a:p>
            <a:endParaRPr kumimoji="1" lang="en-US" altLang="ja-JP" sz="3200" dirty="0"/>
          </a:p>
          <a:p>
            <a:endParaRPr kumimoji="1" lang="ja-JP" altLang="en-US" sz="3200" dirty="0"/>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14</a:t>
            </a:fld>
            <a:endParaRPr kumimoji="1" lang="ja-JP" altLang="en-US"/>
          </a:p>
        </p:txBody>
      </p:sp>
    </p:spTree>
    <p:extLst>
      <p:ext uri="{BB962C8B-B14F-4D97-AF65-F5344CB8AC3E}">
        <p14:creationId xmlns:p14="http://schemas.microsoft.com/office/powerpoint/2010/main" val="2983184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3200" dirty="0"/>
              <a:t>CO</a:t>
            </a:r>
            <a:r>
              <a:rPr kumimoji="1" lang="ja-JP" altLang="en-US" sz="3200" dirty="0"/>
              <a:t>が見つかりましたが、規則正しい生活習慣とかかりつけの歯医者さんのアドバイスを忠実に守ったことで、半年後に</a:t>
            </a:r>
            <a:endParaRPr kumimoji="1" lang="en-US" altLang="ja-JP" sz="3200" dirty="0"/>
          </a:p>
          <a:p>
            <a:r>
              <a:rPr kumimoji="1" lang="en-US" altLang="ja-JP" sz="3200" dirty="0"/>
              <a:t>CO</a:t>
            </a:r>
            <a:r>
              <a:rPr kumimoji="1" lang="ja-JP" altLang="en-US" sz="3200" dirty="0"/>
              <a:t>は健全になっています。</a:t>
            </a:r>
            <a:endParaRPr kumimoji="1" lang="en-US" altLang="ja-JP" sz="3200" dirty="0"/>
          </a:p>
          <a:p>
            <a:endParaRPr kumimoji="1" lang="en-US" altLang="ja-JP" sz="3200" dirty="0"/>
          </a:p>
          <a:p>
            <a:endParaRPr kumimoji="1" lang="ja-JP" altLang="en-US" sz="3200" dirty="0"/>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15</a:t>
            </a:fld>
            <a:endParaRPr kumimoji="1" lang="ja-JP" altLang="en-US"/>
          </a:p>
        </p:txBody>
      </p:sp>
    </p:spTree>
    <p:extLst>
      <p:ext uri="{BB962C8B-B14F-4D97-AF65-F5344CB8AC3E}">
        <p14:creationId xmlns:p14="http://schemas.microsoft.com/office/powerpoint/2010/main" val="870427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3200" dirty="0"/>
              <a:t>フッ化物の効果について説明します。クリック</a:t>
            </a:r>
            <a:endParaRPr kumimoji="1" lang="en-US" altLang="ja-JP" sz="3200" dirty="0"/>
          </a:p>
          <a:p>
            <a:r>
              <a:rPr kumimoji="1" lang="ja-JP" altLang="en-US" sz="3200" dirty="0"/>
              <a:t>まず、エナメル質を酸で溶けにくくする。つまり、脱灰しにくくします。クリック</a:t>
            </a:r>
            <a:endParaRPr kumimoji="1" lang="en-US" altLang="ja-JP" sz="3200" dirty="0"/>
          </a:p>
          <a:p>
            <a:r>
              <a:rPr kumimoji="1" lang="ja-JP" altLang="en-US" sz="3200" dirty="0"/>
              <a:t>次に、むし歯になりかけた歯の修復を促します。つまり、再石灰化をうながします。クリック</a:t>
            </a:r>
            <a:endParaRPr kumimoji="1" lang="en-US" altLang="ja-JP" sz="3200" dirty="0"/>
          </a:p>
          <a:p>
            <a:r>
              <a:rPr kumimoji="1" lang="ja-JP" altLang="en-US" sz="3200" dirty="0"/>
              <a:t>それと、ミュータンス菌のはたらきを抑える働きがあります。つまり</a:t>
            </a:r>
            <a:endParaRPr kumimoji="1" lang="en-US" altLang="ja-JP" sz="3200" dirty="0"/>
          </a:p>
          <a:p>
            <a:r>
              <a:rPr kumimoji="1" lang="ja-JP" altLang="en-US" sz="3200" dirty="0"/>
              <a:t>フッ化物は、歯を守るための素敵なパートナーです。</a:t>
            </a:r>
            <a:endParaRPr kumimoji="1" lang="en-US" altLang="ja-JP" sz="3200" dirty="0"/>
          </a:p>
          <a:p>
            <a:r>
              <a:rPr kumimoji="1" lang="ja-JP" altLang="en-US" sz="3200" dirty="0"/>
              <a:t>（いつも行っているフッ化物洗口がムシ歯予防につながることもわかりましたね）</a:t>
            </a:r>
            <a:endParaRPr kumimoji="1" lang="en-US" altLang="ja-JP" sz="3200" dirty="0"/>
          </a:p>
          <a:p>
            <a:endParaRPr kumimoji="1" lang="en-US" altLang="ja-JP" sz="3200" dirty="0"/>
          </a:p>
          <a:p>
            <a:endParaRPr kumimoji="1" lang="en-US" altLang="ja-JP" sz="3200" dirty="0"/>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16</a:t>
            </a:fld>
            <a:endParaRPr kumimoji="1" lang="ja-JP" altLang="en-US"/>
          </a:p>
        </p:txBody>
      </p:sp>
    </p:spTree>
    <p:extLst>
      <p:ext uri="{BB962C8B-B14F-4D97-AF65-F5344CB8AC3E}">
        <p14:creationId xmlns:p14="http://schemas.microsoft.com/office/powerpoint/2010/main" val="863078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dirty="0">
                <a:solidFill>
                  <a:schemeClr val="bg2"/>
                </a:solidFill>
                <a:latin typeface="UD デジタル 教科書体 N-B" panose="02020700000000000000" pitchFamily="17" charset="-128"/>
                <a:ea typeface="UD デジタル 教科書体 N-B" panose="02020700000000000000" pitchFamily="17" charset="-128"/>
              </a:rPr>
              <a:t>むし歯は、むし歯菌（ミュータンス菌など）が集まってできた歯垢（しこう）に、砂糖（ショ糖など）が取り込まれ、利用されて作られた酸によって　クリック　おこります　クリック</a:t>
            </a:r>
            <a:endParaRPr kumimoji="1" lang="en-US" altLang="ja-JP" sz="3200" dirty="0">
              <a:solidFill>
                <a:schemeClr val="bg2"/>
              </a:solidFill>
              <a:latin typeface="UD デジタル 教科書体 N-B" panose="02020700000000000000" pitchFamily="17" charset="-128"/>
              <a:ea typeface="UD デジタル 教科書体 N-B" panose="02020700000000000000" pitchFamily="17" charset="-128"/>
            </a:endParaRPr>
          </a:p>
          <a:p>
            <a:endParaRPr kumimoji="1" lang="en-US" altLang="ja-JP" sz="3200" b="0" i="0" dirty="0">
              <a:solidFill>
                <a:srgbClr val="333333"/>
              </a:solidFill>
              <a:effectLst/>
              <a:latin typeface="FP-HiraMaruProN-W4"/>
            </a:endParaRPr>
          </a:p>
          <a:p>
            <a:endParaRPr kumimoji="1" lang="en-US" altLang="ja-JP" sz="3200" b="0" i="0" dirty="0">
              <a:solidFill>
                <a:srgbClr val="333333"/>
              </a:solidFill>
              <a:effectLst/>
              <a:latin typeface="FP-HiraMaruProN-W4"/>
            </a:endParaRPr>
          </a:p>
          <a:p>
            <a:endParaRPr kumimoji="1" lang="en-US" altLang="ja-JP" sz="3200" dirty="0"/>
          </a:p>
          <a:p>
            <a:endParaRPr lang="en-US" altLang="ja-JP" sz="3200" b="0" i="0" dirty="0">
              <a:solidFill>
                <a:srgbClr val="333333"/>
              </a:solidFill>
              <a:effectLst/>
              <a:latin typeface="FP-HiraMaruProN-W4"/>
            </a:endParaRPr>
          </a:p>
          <a:p>
            <a:endParaRPr lang="en-US" altLang="ja-JP" sz="3200" b="0" i="0" dirty="0">
              <a:solidFill>
                <a:srgbClr val="333333"/>
              </a:solidFill>
              <a:effectLst/>
              <a:latin typeface="FP-HiraMaruProN-W4"/>
            </a:endParaRPr>
          </a:p>
          <a:p>
            <a:endParaRPr lang="en-US" altLang="ja-JP" sz="3200" b="0" i="0" dirty="0">
              <a:solidFill>
                <a:srgbClr val="333333"/>
              </a:solidFill>
              <a:effectLst/>
              <a:latin typeface="FP-HiraMaruProN-W4"/>
            </a:endParaRPr>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17</a:t>
            </a:fld>
            <a:endParaRPr kumimoji="1" lang="ja-JP" altLang="en-US"/>
          </a:p>
        </p:txBody>
      </p:sp>
    </p:spTree>
    <p:extLst>
      <p:ext uri="{BB962C8B-B14F-4D97-AF65-F5344CB8AC3E}">
        <p14:creationId xmlns:p14="http://schemas.microsoft.com/office/powerpoint/2010/main" val="2913355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dirty="0">
                <a:solidFill>
                  <a:schemeClr val="bg2"/>
                </a:solidFill>
                <a:latin typeface="UD デジタル 教科書体 N-B" panose="02020700000000000000" pitchFamily="17" charset="-128"/>
                <a:ea typeface="UD デジタル 教科書体 N-B" panose="02020700000000000000" pitchFamily="17" charset="-128"/>
              </a:rPr>
              <a:t>むし歯は、むし歯菌（ミュータンス菌など）が集まってできた歯垢（しこう）に、砂糖（ショ糖など）が取り込まれ、利用されて作られた酸によって　クリック　おこります　クリック</a:t>
            </a:r>
            <a:endParaRPr kumimoji="1" lang="en-US" altLang="ja-JP" sz="3200" dirty="0">
              <a:solidFill>
                <a:schemeClr val="bg2"/>
              </a:solidFill>
              <a:latin typeface="UD デジタル 教科書体 N-B" panose="02020700000000000000" pitchFamily="17" charset="-128"/>
              <a:ea typeface="UD デジタル 教科書体 N-B" panose="02020700000000000000" pitchFamily="17" charset="-128"/>
            </a:endParaRPr>
          </a:p>
          <a:p>
            <a:endParaRPr kumimoji="1" lang="en-US" altLang="ja-JP" sz="3200" b="0" i="0" dirty="0">
              <a:solidFill>
                <a:srgbClr val="333333"/>
              </a:solidFill>
              <a:effectLst/>
              <a:latin typeface="FP-HiraMaruProN-W4"/>
            </a:endParaRPr>
          </a:p>
          <a:p>
            <a:endParaRPr kumimoji="1" lang="en-US" altLang="ja-JP" sz="3200" b="0" i="0" dirty="0">
              <a:solidFill>
                <a:srgbClr val="333333"/>
              </a:solidFill>
              <a:effectLst/>
              <a:latin typeface="FP-HiraMaruProN-W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200" dirty="0">
                <a:solidFill>
                  <a:schemeClr val="bg2"/>
                </a:solidFill>
                <a:latin typeface="UD デジタル 教科書体 N-B" panose="02020700000000000000" pitchFamily="17" charset="-128"/>
                <a:ea typeface="UD デジタル 教科書体 N-B" panose="02020700000000000000" pitchFamily="17" charset="-128"/>
              </a:rPr>
              <a:t>酸によって溶けだした（脱灰した）エナメル質は、だ液の作用などで元の状態（再石灰化）にもどる。</a:t>
            </a:r>
            <a:endParaRPr lang="en-US" altLang="ja-JP" sz="3200" dirty="0">
              <a:solidFill>
                <a:schemeClr val="bg2"/>
              </a:solidFill>
              <a:latin typeface="UD デジタル 教科書体 N-B" panose="02020700000000000000" pitchFamily="17" charset="-128"/>
              <a:ea typeface="UD デジタル 教科書体 N-B" panose="02020700000000000000" pitchFamily="17" charset="-128"/>
            </a:endParaRPr>
          </a:p>
          <a:p>
            <a:endParaRPr kumimoji="1" lang="en-US" altLang="ja-JP" sz="3200" dirty="0"/>
          </a:p>
          <a:p>
            <a:endParaRPr lang="en-US" altLang="ja-JP" sz="3200" b="0" i="0" dirty="0">
              <a:solidFill>
                <a:srgbClr val="333333"/>
              </a:solidFill>
              <a:effectLst/>
              <a:latin typeface="FP-HiraMaruProN-W4"/>
            </a:endParaRPr>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18</a:t>
            </a:fld>
            <a:endParaRPr kumimoji="1" lang="ja-JP" altLang="en-US"/>
          </a:p>
        </p:txBody>
      </p:sp>
    </p:spTree>
    <p:extLst>
      <p:ext uri="{BB962C8B-B14F-4D97-AF65-F5344CB8AC3E}">
        <p14:creationId xmlns:p14="http://schemas.microsoft.com/office/powerpoint/2010/main" val="719658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200" dirty="0">
                <a:solidFill>
                  <a:schemeClr val="bg2"/>
                </a:solidFill>
                <a:latin typeface="UD デジタル 教科書体 N-B" panose="02020700000000000000" pitchFamily="17" charset="-128"/>
                <a:ea typeface="UD デジタル 教科書体 N-B" panose="02020700000000000000" pitchFamily="17" charset="-128"/>
              </a:rPr>
              <a:t>飲食の回数が増え、頻回になると、だ液の力などによる回復ができないため歯の脱灰がつづき、結果的にむし歯になってしまう。</a:t>
            </a:r>
            <a:endParaRPr lang="en-US" altLang="ja-JP" sz="3200" dirty="0">
              <a:solidFill>
                <a:schemeClr val="bg2"/>
              </a:solidFill>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200" dirty="0">
              <a:solidFill>
                <a:schemeClr val="bg2"/>
              </a:solidFill>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200" dirty="0">
              <a:solidFill>
                <a:schemeClr val="bg2"/>
              </a:solidFill>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200" dirty="0">
              <a:solidFill>
                <a:schemeClr val="bg2"/>
              </a:solidFill>
              <a:latin typeface="UD デジタル 教科書体 N-B" panose="02020700000000000000" pitchFamily="17" charset="-128"/>
              <a:ea typeface="UD デジタル 教科書体 N-B" panose="02020700000000000000" pitchFamily="17" charset="-128"/>
            </a:endParaRPr>
          </a:p>
          <a:p>
            <a:endParaRPr kumimoji="1" lang="ja-JP" altLang="en-US" sz="3200" dirty="0"/>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19</a:t>
            </a:fld>
            <a:endParaRPr kumimoji="1" lang="ja-JP" altLang="en-US"/>
          </a:p>
        </p:txBody>
      </p:sp>
    </p:spTree>
    <p:extLst>
      <p:ext uri="{BB962C8B-B14F-4D97-AF65-F5344CB8AC3E}">
        <p14:creationId xmlns:p14="http://schemas.microsoft.com/office/powerpoint/2010/main" val="2456008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それでは、歯のかたさについてみてみましょう</a:t>
            </a:r>
            <a:endParaRPr kumimoji="1" lang="en-US" altLang="ja-JP" dirty="0"/>
          </a:p>
          <a:p>
            <a:r>
              <a:rPr kumimoji="1" lang="ja-JP" altLang="en-US" dirty="0"/>
              <a:t>クリック　歯の外側にあるエナメル質の硬さはどれくらいの硬さなんでしょうか？</a:t>
            </a:r>
            <a:endParaRPr kumimoji="1" lang="en-US" altLang="ja-JP" dirty="0"/>
          </a:p>
          <a:p>
            <a:r>
              <a:rPr kumimoji="1" lang="ja-JP" altLang="en-US" dirty="0"/>
              <a:t>色々のものと比べてみましょう　</a:t>
            </a:r>
            <a:endParaRPr kumimoji="1" lang="en-US" altLang="ja-JP" dirty="0"/>
          </a:p>
          <a:p>
            <a:r>
              <a:rPr kumimoji="1" lang="ja-JP" altLang="en-US" dirty="0"/>
              <a:t>クリック　鉄　クリック　石　クリック　木　クリック　ダイアモンド</a:t>
            </a:r>
            <a:endParaRPr kumimoji="1" lang="en-US" altLang="ja-JP" dirty="0"/>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2</a:t>
            </a:fld>
            <a:endParaRPr kumimoji="1" lang="ja-JP" altLang="en-US"/>
          </a:p>
        </p:txBody>
      </p:sp>
    </p:spTree>
    <p:extLst>
      <p:ext uri="{BB962C8B-B14F-4D97-AF65-F5344CB8AC3E}">
        <p14:creationId xmlns:p14="http://schemas.microsoft.com/office/powerpoint/2010/main" val="1992225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200" dirty="0">
                <a:solidFill>
                  <a:schemeClr val="bg2"/>
                </a:solidFill>
                <a:latin typeface="UD デジタル 教科書体 N-B" panose="02020700000000000000" pitchFamily="17" charset="-128"/>
                <a:ea typeface="UD デジタル 教科書体 N-B" panose="02020700000000000000" pitchFamily="17" charset="-128"/>
              </a:rPr>
              <a:t>学校健診結果に</a:t>
            </a:r>
            <a:r>
              <a:rPr lang="en-US" altLang="ja-JP" sz="3200" dirty="0">
                <a:solidFill>
                  <a:schemeClr val="bg2"/>
                </a:solidFill>
                <a:latin typeface="UD デジタル 教科書体 N-B" panose="02020700000000000000" pitchFamily="17" charset="-128"/>
                <a:ea typeface="UD デジタル 教科書体 N-B" panose="02020700000000000000" pitchFamily="17" charset="-128"/>
              </a:rPr>
              <a:t>CO</a:t>
            </a:r>
            <a:r>
              <a:rPr lang="ja-JP" altLang="en-US" sz="3200" dirty="0">
                <a:solidFill>
                  <a:schemeClr val="bg2"/>
                </a:solidFill>
                <a:latin typeface="UD デジタル 教科書体 N-B" panose="02020700000000000000" pitchFamily="17" charset="-128"/>
                <a:ea typeface="UD デジタル 教科書体 N-B" panose="02020700000000000000" pitchFamily="17" charset="-128"/>
              </a:rPr>
              <a:t>がある場合は、脱灰が認められ、お口の中の環境が悪ければむし歯に移行するが、良ければ再石灰化がおこり健全な状態に移行できる可能性がある。</a:t>
            </a:r>
            <a:endParaRPr lang="en-US" altLang="ja-JP" sz="3200" dirty="0">
              <a:solidFill>
                <a:schemeClr val="bg2"/>
              </a:solidFill>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200" dirty="0">
              <a:solidFill>
                <a:schemeClr val="bg2"/>
              </a:solidFill>
              <a:latin typeface="UD デジタル 教科書体 N-B" panose="02020700000000000000" pitchFamily="17" charset="-128"/>
              <a:ea typeface="UD デジタル 教科書体 N-B" panose="02020700000000000000" pitchFamily="17" charset="-128"/>
            </a:endParaRPr>
          </a:p>
          <a:p>
            <a:endParaRPr kumimoji="1" lang="ja-JP" altLang="en-US" sz="3200" dirty="0"/>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20</a:t>
            </a:fld>
            <a:endParaRPr kumimoji="1" lang="ja-JP" altLang="en-US"/>
          </a:p>
        </p:txBody>
      </p:sp>
    </p:spTree>
    <p:extLst>
      <p:ext uri="{BB962C8B-B14F-4D97-AF65-F5344CB8AC3E}">
        <p14:creationId xmlns:p14="http://schemas.microsoft.com/office/powerpoint/2010/main" val="2630413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E7E6E6"/>
                </a:solidFill>
                <a:effectLst/>
                <a:uLnTx/>
                <a:uFillTx/>
                <a:latin typeface="UD デジタル 教科書体 N-B" panose="02020700000000000000" pitchFamily="17" charset="-128"/>
                <a:ea typeface="UD デジタル 教科書体 N-B" panose="02020700000000000000" pitchFamily="17" charset="-128"/>
                <a:cs typeface="+mn-cs"/>
              </a:rPr>
              <a:t>フッ化物は、①②③の作用でむし歯予防の強力なサポーターです</a:t>
            </a:r>
            <a:endParaRPr kumimoji="1" lang="en-US" altLang="ja-JP" sz="3200" b="0" i="0" u="none" strike="noStrike" kern="1200" cap="none" spc="0" normalizeH="0" baseline="0" noProof="0" dirty="0">
              <a:ln>
                <a:noFill/>
              </a:ln>
              <a:solidFill>
                <a:srgbClr val="E7E6E6"/>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200" dirty="0">
              <a:solidFill>
                <a:schemeClr val="bg2"/>
              </a:solidFill>
              <a:latin typeface="UD デジタル 教科書体 N-B" panose="02020700000000000000" pitchFamily="17" charset="-128"/>
              <a:ea typeface="UD デジタル 教科書体 N-B" panose="02020700000000000000" pitchFamily="17" charset="-128"/>
            </a:endParaRPr>
          </a:p>
          <a:p>
            <a:endParaRPr kumimoji="1" lang="en-US" altLang="ja-JP" sz="3200" dirty="0"/>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21</a:t>
            </a:fld>
            <a:endParaRPr kumimoji="1" lang="ja-JP" altLang="en-US"/>
          </a:p>
        </p:txBody>
      </p:sp>
    </p:spTree>
    <p:extLst>
      <p:ext uri="{BB962C8B-B14F-4D97-AF65-F5344CB8AC3E}">
        <p14:creationId xmlns:p14="http://schemas.microsoft.com/office/powerpoint/2010/main" val="2473663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先程比べたものを硬いものから順番にならべてみました。</a:t>
            </a:r>
            <a:endParaRPr kumimoji="1" lang="en-US" altLang="ja-JP" dirty="0"/>
          </a:p>
          <a:p>
            <a:r>
              <a:rPr kumimoji="1" lang="ja-JP" altLang="en-US" dirty="0"/>
              <a:t>エナメル質はとても硬くて、鉄よりも硬い。だから、色々なものがかみくだけるんですね～</a:t>
            </a:r>
            <a:endParaRPr kumimoji="1" lang="en-US" altLang="ja-JP" dirty="0"/>
          </a:p>
          <a:p>
            <a:r>
              <a:rPr kumimoji="1" lang="ja-JP" altLang="en-US" dirty="0"/>
              <a:t>クリック</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3</a:t>
            </a:fld>
            <a:endParaRPr kumimoji="1" lang="ja-JP" altLang="en-US"/>
          </a:p>
        </p:txBody>
      </p:sp>
    </p:spTree>
    <p:extLst>
      <p:ext uri="{BB962C8B-B14F-4D97-AF65-F5344CB8AC3E}">
        <p14:creationId xmlns:p14="http://schemas.microsoft.com/office/powerpoint/2010/main" val="118064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333333"/>
                </a:solidFill>
                <a:effectLst/>
                <a:latin typeface="FP-HiraMaruProN-W4"/>
              </a:rPr>
              <a:t>では、そんなにかたいエナメル質におおわれた歯は、なぜむし歯になってしまうのでしょうか？クリック</a:t>
            </a:r>
            <a:endParaRPr lang="en-US" altLang="ja-JP" b="0" i="0" dirty="0">
              <a:solidFill>
                <a:srgbClr val="333333"/>
              </a:solidFill>
              <a:effectLst/>
              <a:latin typeface="FP-HiraMaruProN-W4"/>
            </a:endParaRPr>
          </a:p>
          <a:p>
            <a:r>
              <a:rPr kumimoji="1" lang="ja-JP" altLang="en-US" dirty="0"/>
              <a:t>むし歯は、代表的なむしば菌であるミュータンス菌が、歯の表面にくっつくことから始まります。クリック</a:t>
            </a:r>
            <a:endParaRPr kumimoji="1" lang="en-US" altLang="ja-JP" dirty="0"/>
          </a:p>
          <a:p>
            <a:r>
              <a:rPr kumimoji="1" lang="ja-JP" altLang="en-US" dirty="0"/>
              <a:t>そして、食べ物に含まれる砂糖（ショ糖）を捕まえて、歯の表面に　クリック</a:t>
            </a:r>
            <a:endParaRPr kumimoji="1" lang="en-US" altLang="ja-JP" dirty="0"/>
          </a:p>
          <a:p>
            <a:r>
              <a:rPr kumimoji="1" lang="ja-JP" altLang="en-US" dirty="0"/>
              <a:t>ベタベタとした多糖（たとう）とよばれるものを作ります。</a:t>
            </a:r>
            <a:endParaRPr kumimoji="1" lang="en-US" altLang="ja-JP" dirty="0"/>
          </a:p>
          <a:p>
            <a:r>
              <a:rPr kumimoji="1" lang="ja-JP" altLang="en-US" dirty="0"/>
              <a:t>この多糖　私たちが毎日ご飯を食べたら必ずするものがありますよね？なんかこの形といえば？</a:t>
            </a:r>
            <a:endParaRPr kumimoji="1" lang="en-US" altLang="ja-JP" dirty="0"/>
          </a:p>
          <a:p>
            <a:r>
              <a:rPr kumimoji="1" lang="ja-JP" altLang="en-US" dirty="0"/>
              <a:t>そう、ミュータンス菌も砂糖を食べてウンチをするのです。しかもベタベタの（笑）</a:t>
            </a:r>
            <a:endParaRPr kumimoji="1" lang="en-US" altLang="ja-JP" dirty="0"/>
          </a:p>
          <a:p>
            <a:endParaRPr kumimoji="1" lang="en-US" altLang="ja-JP" dirty="0"/>
          </a:p>
          <a:p>
            <a:endParaRPr lang="en-US" altLang="ja-JP" b="0" i="0" dirty="0">
              <a:solidFill>
                <a:srgbClr val="333333"/>
              </a:solidFill>
              <a:effectLst/>
              <a:latin typeface="FP-HiraMaruProN-W4"/>
            </a:endParaRPr>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4</a:t>
            </a:fld>
            <a:endParaRPr kumimoji="1" lang="ja-JP" altLang="en-US"/>
          </a:p>
        </p:txBody>
      </p:sp>
    </p:spTree>
    <p:extLst>
      <p:ext uri="{BB962C8B-B14F-4D97-AF65-F5344CB8AC3E}">
        <p14:creationId xmlns:p14="http://schemas.microsoft.com/office/powerpoint/2010/main" val="4016959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i="0" dirty="0">
                <a:solidFill>
                  <a:srgbClr val="333333"/>
                </a:solidFill>
                <a:effectLst/>
                <a:latin typeface="FP-HiraMaruProN-W4"/>
              </a:rPr>
              <a:t>すると、クリック</a:t>
            </a:r>
            <a:endParaRPr kumimoji="1" lang="en-US" altLang="ja-JP" b="0" i="0" dirty="0">
              <a:solidFill>
                <a:srgbClr val="333333"/>
              </a:solidFill>
              <a:effectLst/>
              <a:latin typeface="FP-HiraMaruProN-W4"/>
            </a:endParaRPr>
          </a:p>
          <a:p>
            <a:r>
              <a:rPr kumimoji="1" lang="ja-JP" altLang="en-US" b="0" i="0" dirty="0">
                <a:solidFill>
                  <a:srgbClr val="333333"/>
                </a:solidFill>
                <a:effectLst/>
                <a:latin typeface="FP-HiraMaruProN-W4"/>
              </a:rPr>
              <a:t>ミュータンス菌も増えますが、クリック</a:t>
            </a:r>
            <a:endParaRPr kumimoji="1" lang="en-US" altLang="ja-JP" b="0" i="0" dirty="0">
              <a:solidFill>
                <a:srgbClr val="333333"/>
              </a:solidFill>
              <a:effectLst/>
              <a:latin typeface="FP-HiraMaruProN-W4"/>
            </a:endParaRPr>
          </a:p>
          <a:p>
            <a:r>
              <a:rPr kumimoji="1" lang="ja-JP" altLang="en-US" b="0" i="0" dirty="0">
                <a:solidFill>
                  <a:srgbClr val="333333"/>
                </a:solidFill>
                <a:effectLst/>
                <a:latin typeface="FP-HiraMaruProN-W4"/>
              </a:rPr>
              <a:t>ベタベタの多糖（ウンチ）の影響で歯の表面に他の細菌もくっついてきます。クリック</a:t>
            </a:r>
            <a:endParaRPr kumimoji="1" lang="en-US" altLang="ja-JP" b="0" i="0" dirty="0">
              <a:solidFill>
                <a:srgbClr val="333333"/>
              </a:solidFill>
              <a:effectLst/>
              <a:latin typeface="FP-HiraMaruProN-W4"/>
            </a:endParaRPr>
          </a:p>
          <a:p>
            <a:r>
              <a:rPr kumimoji="1" lang="ja-JP" altLang="en-US" b="0" i="0" dirty="0">
                <a:solidFill>
                  <a:srgbClr val="333333"/>
                </a:solidFill>
                <a:effectLst/>
                <a:latin typeface="FP-HiraMaruProN-W4"/>
              </a:rPr>
              <a:t>クリック</a:t>
            </a:r>
            <a:endParaRPr kumimoji="1" lang="en-US" altLang="ja-JP" b="0" i="0" dirty="0">
              <a:solidFill>
                <a:srgbClr val="333333"/>
              </a:solidFill>
              <a:effectLst/>
              <a:latin typeface="FP-HiraMaruProN-W4"/>
            </a:endParaRPr>
          </a:p>
          <a:p>
            <a:r>
              <a:rPr kumimoji="1" lang="ja-JP" altLang="en-US" b="0" i="0" dirty="0">
                <a:solidFill>
                  <a:srgbClr val="333333"/>
                </a:solidFill>
                <a:effectLst/>
                <a:latin typeface="FP-HiraMaruProN-W4"/>
              </a:rPr>
              <a:t>クリック　ミュータンス菌も増えながら　クリック</a:t>
            </a:r>
            <a:endParaRPr kumimoji="1" lang="en-US" altLang="ja-JP" b="0" i="0" dirty="0">
              <a:solidFill>
                <a:srgbClr val="333333"/>
              </a:solidFill>
              <a:effectLst/>
              <a:latin typeface="FP-HiraMaruProN-W4"/>
            </a:endParaRPr>
          </a:p>
          <a:p>
            <a:r>
              <a:rPr kumimoji="1" lang="ja-JP" altLang="en-US" b="0" i="0" dirty="0">
                <a:solidFill>
                  <a:srgbClr val="333333"/>
                </a:solidFill>
                <a:effectLst/>
                <a:latin typeface="FP-HiraMaruProN-W4"/>
              </a:rPr>
              <a:t>他の細菌も増えていきます。</a:t>
            </a:r>
            <a:endParaRPr kumimoji="1" lang="en-US" altLang="ja-JP" b="0" i="0" dirty="0">
              <a:solidFill>
                <a:srgbClr val="333333"/>
              </a:solidFill>
              <a:effectLst/>
              <a:latin typeface="FP-HiraMaruProN-W4"/>
            </a:endParaRPr>
          </a:p>
          <a:p>
            <a:endParaRPr kumimoji="1" lang="en-US" altLang="ja-JP" b="0" i="0" dirty="0">
              <a:solidFill>
                <a:srgbClr val="333333"/>
              </a:solidFill>
              <a:effectLst/>
              <a:latin typeface="FP-HiraMaruProN-W4"/>
            </a:endParaRPr>
          </a:p>
          <a:p>
            <a:endParaRPr lang="en-US" altLang="ja-JP" b="0" i="0" dirty="0">
              <a:solidFill>
                <a:srgbClr val="333333"/>
              </a:solidFill>
              <a:effectLst/>
              <a:latin typeface="FP-HiraMaruProN-W4"/>
            </a:endParaRPr>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5</a:t>
            </a:fld>
            <a:endParaRPr kumimoji="1" lang="ja-JP" altLang="en-US"/>
          </a:p>
        </p:txBody>
      </p:sp>
    </p:spTree>
    <p:extLst>
      <p:ext uri="{BB962C8B-B14F-4D97-AF65-F5344CB8AC3E}">
        <p14:creationId xmlns:p14="http://schemas.microsoft.com/office/powerpoint/2010/main" val="3469577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333333"/>
                </a:solidFill>
                <a:effectLst/>
                <a:latin typeface="FP-HiraMaruProN-W4"/>
              </a:rPr>
              <a:t>こうやってできた細菌の塊を歯垢（プラーク）といいます。</a:t>
            </a:r>
            <a:endParaRPr lang="en-US" altLang="ja-JP" b="0" i="0" dirty="0">
              <a:solidFill>
                <a:srgbClr val="333333"/>
              </a:solidFill>
              <a:effectLst/>
              <a:latin typeface="FP-HiraMaruProN-W4"/>
            </a:endParaRPr>
          </a:p>
          <a:p>
            <a:r>
              <a:rPr lang="ja-JP" altLang="en-US" dirty="0"/>
              <a:t>歯は</a:t>
            </a:r>
            <a:r>
              <a:rPr lang="ja-JP" altLang="en-US" b="0" i="0" dirty="0">
                <a:solidFill>
                  <a:srgbClr val="333333"/>
                </a:solidFill>
                <a:effectLst/>
                <a:latin typeface="FP-HiraMaruProN-W4"/>
              </a:rPr>
              <a:t>をつまようじなどでこすると、白いものがついてきます。 それが「</a:t>
            </a:r>
            <a:r>
              <a:rPr lang="ja-JP" altLang="en-US" dirty="0"/>
              <a:t>歯垢しこう</a:t>
            </a:r>
            <a:r>
              <a:rPr lang="ja-JP" altLang="en-US" b="0" i="0" dirty="0">
                <a:solidFill>
                  <a:srgbClr val="333333"/>
                </a:solidFill>
                <a:effectLst/>
                <a:latin typeface="FP-HiraMaruProN-W4"/>
              </a:rPr>
              <a:t>」です。 歯垢は、</a:t>
            </a:r>
            <a:r>
              <a:rPr lang="ja-JP" altLang="en-US" dirty="0"/>
              <a:t>食</a:t>
            </a:r>
            <a:r>
              <a:rPr lang="ja-JP" altLang="en-US" b="0" i="0" dirty="0">
                <a:solidFill>
                  <a:srgbClr val="333333"/>
                </a:solidFill>
                <a:effectLst/>
                <a:latin typeface="FP-HiraMaruProN-W4"/>
              </a:rPr>
              <a:t>べかすではありません。 クリック</a:t>
            </a:r>
            <a:endParaRPr lang="en-US" altLang="ja-JP" b="0" i="0" dirty="0">
              <a:solidFill>
                <a:srgbClr val="333333"/>
              </a:solidFill>
              <a:effectLst/>
              <a:latin typeface="FP-HiraMaruProN-W4"/>
            </a:endParaRPr>
          </a:p>
          <a:p>
            <a:r>
              <a:rPr lang="ja-JP" altLang="en-US" b="0" i="0" dirty="0">
                <a:solidFill>
                  <a:srgbClr val="333333"/>
                </a:solidFill>
                <a:effectLst/>
                <a:latin typeface="FP-HiraMaruProN-W4"/>
              </a:rPr>
              <a:t>細菌が集まってできたもので、この中にミュータンス菌もいることはわかりますよね。クリック　</a:t>
            </a:r>
            <a:endParaRPr lang="en-US" altLang="ja-JP" b="0" i="0" dirty="0">
              <a:solidFill>
                <a:srgbClr val="333333"/>
              </a:solidFill>
              <a:effectLst/>
              <a:latin typeface="FP-HiraMaruProN-W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dirty="0">
                <a:solidFill>
                  <a:srgbClr val="333333"/>
                </a:solidFill>
                <a:effectLst/>
                <a:latin typeface="FP-HiraMaruProN-W4"/>
              </a:rPr>
              <a:t>なんと</a:t>
            </a:r>
            <a:r>
              <a:rPr kumimoji="1" lang="en-US" altLang="ja-JP" b="0" i="0" dirty="0">
                <a:solidFill>
                  <a:srgbClr val="333333"/>
                </a:solidFill>
                <a:effectLst/>
                <a:latin typeface="FP-HiraMaruProN-W4"/>
              </a:rPr>
              <a:t>0.001</a:t>
            </a:r>
            <a:r>
              <a:rPr kumimoji="1" lang="ja-JP" altLang="en-US" b="0" i="0" dirty="0">
                <a:solidFill>
                  <a:srgbClr val="333333"/>
                </a:solidFill>
                <a:effectLst/>
                <a:latin typeface="FP-HiraMaruProN-W4"/>
              </a:rPr>
              <a:t>ｇの歯垢の中には</a:t>
            </a:r>
            <a:r>
              <a:rPr kumimoji="1" lang="en-US" altLang="ja-JP" b="0" i="0" dirty="0">
                <a:solidFill>
                  <a:srgbClr val="333333"/>
                </a:solidFill>
                <a:effectLst/>
                <a:latin typeface="FP-HiraMaruProN-W4"/>
              </a:rPr>
              <a:t>1</a:t>
            </a:r>
            <a:r>
              <a:rPr kumimoji="1" lang="ja-JP" altLang="en-US" b="0" i="0" dirty="0">
                <a:solidFill>
                  <a:srgbClr val="333333"/>
                </a:solidFill>
                <a:effectLst/>
                <a:latin typeface="FP-HiraMaruProN-W4"/>
              </a:rPr>
              <a:t>億個以上の細菌がすんでいると言われています。</a:t>
            </a:r>
            <a:endParaRPr kumimoji="1" lang="en-US" altLang="ja-JP" b="0" i="0" dirty="0">
              <a:solidFill>
                <a:srgbClr val="333333"/>
              </a:solidFill>
              <a:effectLst/>
              <a:latin typeface="FP-HiraMaruProN-W4"/>
            </a:endParaRPr>
          </a:p>
          <a:p>
            <a:endParaRPr lang="en-US" altLang="ja-JP" b="0" i="0" dirty="0">
              <a:solidFill>
                <a:srgbClr val="333333"/>
              </a:solidFill>
              <a:effectLst/>
              <a:latin typeface="FP-HiraMaruProN-W4"/>
            </a:endParaRPr>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6</a:t>
            </a:fld>
            <a:endParaRPr kumimoji="1" lang="ja-JP" altLang="en-US"/>
          </a:p>
        </p:txBody>
      </p:sp>
    </p:spTree>
    <p:extLst>
      <p:ext uri="{BB962C8B-B14F-4D97-AF65-F5344CB8AC3E}">
        <p14:creationId xmlns:p14="http://schemas.microsoft.com/office/powerpoint/2010/main" val="3856018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i="0" dirty="0">
                <a:solidFill>
                  <a:srgbClr val="333333"/>
                </a:solidFill>
                <a:effectLst/>
                <a:latin typeface="FP-HiraMaruProN-W4"/>
              </a:rPr>
              <a:t>歯の表面にできてしまった細菌のかたまりである歯垢（プラーク）。そこに食物としてとられた　クリック</a:t>
            </a:r>
            <a:endParaRPr kumimoji="1" lang="en-US" altLang="ja-JP" b="0" i="0" dirty="0">
              <a:solidFill>
                <a:srgbClr val="333333"/>
              </a:solidFill>
              <a:effectLst/>
              <a:latin typeface="FP-HiraMaruProN-W4"/>
            </a:endParaRPr>
          </a:p>
          <a:p>
            <a:r>
              <a:rPr kumimoji="1" lang="ja-JP" altLang="en-US" b="0" i="0" dirty="0">
                <a:solidFill>
                  <a:srgbClr val="333333"/>
                </a:solidFill>
                <a:effectLst/>
                <a:latin typeface="FP-HiraMaruProN-W4"/>
              </a:rPr>
              <a:t>砂糖が歯垢のなかに浸透し　クリック</a:t>
            </a:r>
            <a:endParaRPr kumimoji="1" lang="en-US" altLang="ja-JP" b="0" i="0" dirty="0">
              <a:solidFill>
                <a:srgbClr val="333333"/>
              </a:solidFill>
              <a:effectLst/>
              <a:latin typeface="FP-HiraMaruProN-W4"/>
            </a:endParaRPr>
          </a:p>
          <a:p>
            <a:r>
              <a:rPr kumimoji="1" lang="ja-JP" altLang="en-US" b="0" i="0" dirty="0">
                <a:solidFill>
                  <a:srgbClr val="333333"/>
                </a:solidFill>
                <a:effectLst/>
                <a:latin typeface="FP-HiraMaruProN-W4"/>
              </a:rPr>
              <a:t>細菌によって、今度は</a:t>
            </a:r>
            <a:endParaRPr kumimoji="1" lang="en-US" altLang="ja-JP" b="0" i="0" dirty="0">
              <a:solidFill>
                <a:srgbClr val="333333"/>
              </a:solidFill>
              <a:effectLst/>
              <a:latin typeface="FP-HiraMaruProN-W4"/>
            </a:endParaRPr>
          </a:p>
          <a:p>
            <a:endParaRPr kumimoji="1" lang="en-US" altLang="ja-JP" dirty="0"/>
          </a:p>
          <a:p>
            <a:endParaRPr lang="en-US" altLang="ja-JP" b="0" i="0" dirty="0">
              <a:solidFill>
                <a:srgbClr val="333333"/>
              </a:solidFill>
              <a:effectLst/>
              <a:latin typeface="FP-HiraMaruProN-W4"/>
            </a:endParaRPr>
          </a:p>
          <a:p>
            <a:endParaRPr lang="en-US" altLang="ja-JP" b="0" i="0" dirty="0">
              <a:solidFill>
                <a:srgbClr val="333333"/>
              </a:solidFill>
              <a:effectLst/>
              <a:latin typeface="FP-HiraMaruProN-W4"/>
            </a:endParaRPr>
          </a:p>
          <a:p>
            <a:endParaRPr lang="en-US" altLang="ja-JP" b="0" i="0" dirty="0">
              <a:solidFill>
                <a:srgbClr val="333333"/>
              </a:solidFill>
              <a:effectLst/>
              <a:latin typeface="FP-HiraMaruProN-W4"/>
            </a:endParaRPr>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7</a:t>
            </a:fld>
            <a:endParaRPr kumimoji="1" lang="ja-JP" altLang="en-US"/>
          </a:p>
        </p:txBody>
      </p:sp>
    </p:spTree>
    <p:extLst>
      <p:ext uri="{BB962C8B-B14F-4D97-AF65-F5344CB8AC3E}">
        <p14:creationId xmlns:p14="http://schemas.microsoft.com/office/powerpoint/2010/main" val="3086330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i="0" dirty="0">
                <a:solidFill>
                  <a:srgbClr val="333333"/>
                </a:solidFill>
                <a:effectLst/>
                <a:latin typeface="FP-HiraMaruProN-W4"/>
              </a:rPr>
              <a:t>砂糖を利用してクリック</a:t>
            </a:r>
            <a:endParaRPr kumimoji="1" lang="en-US" altLang="ja-JP" b="0" i="0" dirty="0">
              <a:solidFill>
                <a:srgbClr val="333333"/>
              </a:solidFill>
              <a:effectLst/>
              <a:latin typeface="FP-HiraMaruProN-W4"/>
            </a:endParaRPr>
          </a:p>
          <a:p>
            <a:r>
              <a:rPr kumimoji="1" lang="ja-JP" altLang="en-US" b="0" i="0" dirty="0">
                <a:solidFill>
                  <a:srgbClr val="333333"/>
                </a:solidFill>
                <a:effectLst/>
                <a:latin typeface="FP-HiraMaruProN-W4"/>
              </a:rPr>
              <a:t>今度はたくさんの細菌から　クリック</a:t>
            </a:r>
            <a:endParaRPr kumimoji="1" lang="en-US" altLang="ja-JP" b="0" i="0" dirty="0">
              <a:solidFill>
                <a:srgbClr val="333333"/>
              </a:solidFill>
              <a:effectLst/>
              <a:latin typeface="FP-HiraMaruProN-W4"/>
            </a:endParaRPr>
          </a:p>
          <a:p>
            <a:r>
              <a:rPr kumimoji="1" lang="ja-JP" altLang="en-US" b="0" i="0" dirty="0">
                <a:solidFill>
                  <a:srgbClr val="333333"/>
                </a:solidFill>
                <a:effectLst/>
                <a:latin typeface="FP-HiraMaruProN-W4"/>
              </a:rPr>
              <a:t>酸（さん）が作られます。</a:t>
            </a:r>
            <a:endParaRPr kumimoji="1" lang="en-US" altLang="ja-JP" b="0" i="0" dirty="0">
              <a:solidFill>
                <a:srgbClr val="333333"/>
              </a:solidFill>
              <a:effectLst/>
              <a:latin typeface="FP-HiraMaruProN-W4"/>
            </a:endParaRPr>
          </a:p>
          <a:p>
            <a:r>
              <a:rPr kumimoji="1" lang="ja-JP" altLang="en-US" b="0" i="0" dirty="0">
                <a:solidFill>
                  <a:srgbClr val="333333"/>
                </a:solidFill>
                <a:effectLst/>
                <a:latin typeface="FP-HiraMaruProN-W4"/>
              </a:rPr>
              <a:t>これも私たちが毎日食べたり飲んだりすると必ずするものがありますよね？</a:t>
            </a:r>
            <a:endParaRPr kumimoji="1" lang="en-US" altLang="ja-JP" b="0" i="0" dirty="0">
              <a:solidFill>
                <a:srgbClr val="333333"/>
              </a:solidFill>
              <a:effectLst/>
              <a:latin typeface="FP-HiraMaruProN-W4"/>
            </a:endParaRPr>
          </a:p>
          <a:p>
            <a:r>
              <a:rPr kumimoji="1" lang="ja-JP" altLang="en-US" b="0" i="0" dirty="0">
                <a:solidFill>
                  <a:srgbClr val="333333"/>
                </a:solidFill>
                <a:effectLst/>
                <a:latin typeface="FP-HiraMaruProN-W4"/>
              </a:rPr>
              <a:t>そう、たくさん集まった細菌が出すオシッコ　それが酸（さん）だと思ってください。</a:t>
            </a:r>
            <a:endParaRPr kumimoji="1" lang="en-US" altLang="ja-JP" b="0" i="0" dirty="0">
              <a:solidFill>
                <a:srgbClr val="333333"/>
              </a:solidFill>
              <a:effectLst/>
              <a:latin typeface="FP-HiraMaruProN-W4"/>
            </a:endParaRPr>
          </a:p>
          <a:p>
            <a:r>
              <a:rPr kumimoji="1" lang="ja-JP" altLang="en-US" b="0" i="0" dirty="0">
                <a:solidFill>
                  <a:srgbClr val="333333"/>
                </a:solidFill>
                <a:effectLst/>
                <a:latin typeface="FP-HiraMaruProN-W4"/>
              </a:rPr>
              <a:t>クリック</a:t>
            </a:r>
            <a:endParaRPr kumimoji="1" lang="en-US" altLang="ja-JP" b="0" i="0" dirty="0">
              <a:solidFill>
                <a:srgbClr val="333333"/>
              </a:solidFill>
              <a:effectLst/>
              <a:latin typeface="FP-HiraMaruProN-W4"/>
            </a:endParaRPr>
          </a:p>
          <a:p>
            <a:endParaRPr kumimoji="1" lang="en-US" altLang="ja-JP" b="0" i="0" dirty="0">
              <a:solidFill>
                <a:srgbClr val="333333"/>
              </a:solidFill>
              <a:effectLst/>
              <a:latin typeface="FP-HiraMaruProN-W4"/>
            </a:endParaRPr>
          </a:p>
          <a:p>
            <a:endParaRPr kumimoji="1" lang="en-US" altLang="ja-JP" dirty="0"/>
          </a:p>
          <a:p>
            <a:endParaRPr lang="en-US" altLang="ja-JP" b="0" i="0" dirty="0">
              <a:solidFill>
                <a:srgbClr val="333333"/>
              </a:solidFill>
              <a:effectLst/>
              <a:latin typeface="FP-HiraMaruProN-W4"/>
            </a:endParaRPr>
          </a:p>
          <a:p>
            <a:endParaRPr lang="en-US" altLang="ja-JP" b="0" i="0" dirty="0">
              <a:solidFill>
                <a:srgbClr val="333333"/>
              </a:solidFill>
              <a:effectLst/>
              <a:latin typeface="FP-HiraMaruProN-W4"/>
            </a:endParaRPr>
          </a:p>
          <a:p>
            <a:endParaRPr lang="en-US" altLang="ja-JP" b="0" i="0" dirty="0">
              <a:solidFill>
                <a:srgbClr val="333333"/>
              </a:solidFill>
              <a:effectLst/>
              <a:latin typeface="FP-HiraMaruProN-W4"/>
            </a:endParaRPr>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8</a:t>
            </a:fld>
            <a:endParaRPr kumimoji="1" lang="ja-JP" altLang="en-US"/>
          </a:p>
        </p:txBody>
      </p:sp>
    </p:spTree>
    <p:extLst>
      <p:ext uri="{BB962C8B-B14F-4D97-AF65-F5344CB8AC3E}">
        <p14:creationId xmlns:p14="http://schemas.microsoft.com/office/powerpoint/2010/main" val="1836602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i="0" dirty="0">
                <a:solidFill>
                  <a:srgbClr val="333333"/>
                </a:solidFill>
                <a:effectLst/>
                <a:latin typeface="FP-HiraMaruProN-W4"/>
              </a:rPr>
              <a:t>そして、このオシッコ（酸）が強力な力を持っています。酸が歯の表面にあるエナメル質に触れ続けると　クリック</a:t>
            </a:r>
            <a:endParaRPr kumimoji="1" lang="en-US" altLang="ja-JP" b="0" i="0" dirty="0">
              <a:solidFill>
                <a:srgbClr val="333333"/>
              </a:solidFill>
              <a:effectLst/>
              <a:latin typeface="FP-HiraMaruProN-W4"/>
            </a:endParaRPr>
          </a:p>
          <a:p>
            <a:r>
              <a:rPr kumimoji="1" lang="ja-JP" altLang="en-US" b="0" i="0" dirty="0">
                <a:solidFill>
                  <a:srgbClr val="333333"/>
                </a:solidFill>
                <a:effectLst/>
                <a:latin typeface="FP-HiraMaruProN-W4"/>
              </a:rPr>
              <a:t>エナメル質をつくっている成分であるカルシウムやリン酸が溶けだしてしまいます。　鉄よりも硬いエナメル質がですよ。クリック</a:t>
            </a:r>
            <a:endParaRPr kumimoji="1" lang="en-US" altLang="ja-JP" b="0" i="0" dirty="0">
              <a:solidFill>
                <a:srgbClr val="333333"/>
              </a:solidFill>
              <a:effectLst/>
              <a:latin typeface="FP-HiraMaruProN-W4"/>
            </a:endParaRPr>
          </a:p>
          <a:p>
            <a:r>
              <a:rPr kumimoji="1" lang="ja-JP" altLang="en-US" b="0" i="0" dirty="0">
                <a:solidFill>
                  <a:srgbClr val="333333"/>
                </a:solidFill>
                <a:effectLst/>
                <a:latin typeface="FP-HiraMaruProN-W4"/>
              </a:rPr>
              <a:t>これを脱灰（だっかい）といいます。エナメル質の表面は本来ツルツルで滑らかですが、脱灰されたエナメル質は滑らかさが無くなってデコボコになっていまします。</a:t>
            </a:r>
            <a:endParaRPr kumimoji="1" lang="en-US" altLang="ja-JP" b="0" i="0" dirty="0">
              <a:solidFill>
                <a:srgbClr val="333333"/>
              </a:solidFill>
              <a:effectLst/>
              <a:latin typeface="FP-HiraMaruProN-W4"/>
            </a:endParaRPr>
          </a:p>
          <a:p>
            <a:endParaRPr kumimoji="1" lang="en-US" altLang="ja-JP" b="0" i="0" dirty="0">
              <a:solidFill>
                <a:srgbClr val="333333"/>
              </a:solidFill>
              <a:effectLst/>
              <a:latin typeface="FP-HiraMaruProN-W4"/>
            </a:endParaRPr>
          </a:p>
          <a:p>
            <a:endParaRPr kumimoji="1" lang="en-US" altLang="ja-JP" b="0" i="0" dirty="0">
              <a:solidFill>
                <a:srgbClr val="333333"/>
              </a:solidFill>
              <a:effectLst/>
              <a:latin typeface="FP-HiraMaruProN-W4"/>
            </a:endParaRPr>
          </a:p>
          <a:p>
            <a:endParaRPr kumimoji="1" lang="en-US" altLang="ja-JP" b="0" i="0" dirty="0">
              <a:solidFill>
                <a:srgbClr val="333333"/>
              </a:solidFill>
              <a:effectLst/>
              <a:latin typeface="FP-HiraMaruProN-W4"/>
            </a:endParaRPr>
          </a:p>
          <a:p>
            <a:endParaRPr kumimoji="1" lang="en-US" altLang="ja-JP" b="0" i="0" dirty="0">
              <a:solidFill>
                <a:srgbClr val="333333"/>
              </a:solidFill>
              <a:effectLst/>
              <a:latin typeface="FP-HiraMaruProN-W4"/>
            </a:endParaRPr>
          </a:p>
          <a:p>
            <a:endParaRPr kumimoji="1" lang="en-US" altLang="ja-JP" b="0" i="0" dirty="0">
              <a:solidFill>
                <a:srgbClr val="333333"/>
              </a:solidFill>
              <a:effectLst/>
              <a:latin typeface="FP-HiraMaruProN-W4"/>
            </a:endParaRPr>
          </a:p>
          <a:p>
            <a:endParaRPr kumimoji="1" lang="en-US" altLang="ja-JP" dirty="0"/>
          </a:p>
          <a:p>
            <a:endParaRPr lang="en-US" altLang="ja-JP" b="0" i="0" dirty="0">
              <a:solidFill>
                <a:srgbClr val="333333"/>
              </a:solidFill>
              <a:effectLst/>
              <a:latin typeface="FP-HiraMaruProN-W4"/>
            </a:endParaRPr>
          </a:p>
          <a:p>
            <a:endParaRPr lang="en-US" altLang="ja-JP" b="0" i="0" dirty="0">
              <a:solidFill>
                <a:srgbClr val="333333"/>
              </a:solidFill>
              <a:effectLst/>
              <a:latin typeface="FP-HiraMaruProN-W4"/>
            </a:endParaRPr>
          </a:p>
          <a:p>
            <a:endParaRPr lang="en-US" altLang="ja-JP" b="0" i="0" dirty="0">
              <a:solidFill>
                <a:srgbClr val="333333"/>
              </a:solidFill>
              <a:effectLst/>
              <a:latin typeface="FP-HiraMaruProN-W4"/>
            </a:endParaRPr>
          </a:p>
        </p:txBody>
      </p:sp>
      <p:sp>
        <p:nvSpPr>
          <p:cNvPr id="4" name="スライド番号プレースホルダー 3"/>
          <p:cNvSpPr>
            <a:spLocks noGrp="1"/>
          </p:cNvSpPr>
          <p:nvPr>
            <p:ph type="sldNum" sz="quarter" idx="5"/>
          </p:nvPr>
        </p:nvSpPr>
        <p:spPr/>
        <p:txBody>
          <a:bodyPr/>
          <a:lstStyle/>
          <a:p>
            <a:fld id="{2BDD3692-2819-4797-ACFA-CFF2CDCA6E9E}" type="slidenum">
              <a:rPr kumimoji="1" lang="ja-JP" altLang="en-US" smtClean="0"/>
              <a:t>9</a:t>
            </a:fld>
            <a:endParaRPr kumimoji="1" lang="ja-JP" altLang="en-US"/>
          </a:p>
        </p:txBody>
      </p:sp>
    </p:spTree>
    <p:extLst>
      <p:ext uri="{BB962C8B-B14F-4D97-AF65-F5344CB8AC3E}">
        <p14:creationId xmlns:p14="http://schemas.microsoft.com/office/powerpoint/2010/main" val="2335674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C3E5A8-88ED-FD46-8D09-2542FA409F5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3059E63-EA74-014B-AE67-00261AF76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CD2E438-A5DF-394B-865D-26588B964C4D}"/>
              </a:ext>
            </a:extLst>
          </p:cNvPr>
          <p:cNvSpPr>
            <a:spLocks noGrp="1"/>
          </p:cNvSpPr>
          <p:nvPr>
            <p:ph type="dt" sz="half" idx="10"/>
          </p:nvPr>
        </p:nvSpPr>
        <p:spPr/>
        <p:txBody>
          <a:bodyPr/>
          <a:lstStyle/>
          <a:p>
            <a:fld id="{D26ADE47-E64A-454B-920B-0555D85744D3}" type="datetimeFigureOut">
              <a:rPr kumimoji="1" lang="ja-JP" altLang="en-US" smtClean="0"/>
              <a:t>2023/5/12</a:t>
            </a:fld>
            <a:endParaRPr kumimoji="1" lang="ja-JP" altLang="en-US"/>
          </a:p>
        </p:txBody>
      </p:sp>
      <p:sp>
        <p:nvSpPr>
          <p:cNvPr id="5" name="フッター プレースホルダー 4">
            <a:extLst>
              <a:ext uri="{FF2B5EF4-FFF2-40B4-BE49-F238E27FC236}">
                <a16:creationId xmlns:a16="http://schemas.microsoft.com/office/drawing/2014/main" id="{B89A5DD9-BC3B-AC4D-9C16-0D292DFC884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B19F5F0-DDA2-6246-958A-725ADAD2CEBD}"/>
              </a:ext>
            </a:extLst>
          </p:cNvPr>
          <p:cNvSpPr>
            <a:spLocks noGrp="1"/>
          </p:cNvSpPr>
          <p:nvPr>
            <p:ph type="sldNum" sz="quarter" idx="12"/>
          </p:nvPr>
        </p:nvSpPr>
        <p:spPr/>
        <p:txBody>
          <a:bodyPr/>
          <a:lstStyle/>
          <a:p>
            <a:fld id="{5C1F20DB-EC7E-B44D-97F6-0322C930E219}" type="slidenum">
              <a:rPr kumimoji="1" lang="ja-JP" altLang="en-US" smtClean="0"/>
              <a:t>‹#›</a:t>
            </a:fld>
            <a:endParaRPr kumimoji="1" lang="ja-JP" altLang="en-US"/>
          </a:p>
        </p:txBody>
      </p:sp>
    </p:spTree>
    <p:extLst>
      <p:ext uri="{BB962C8B-B14F-4D97-AF65-F5344CB8AC3E}">
        <p14:creationId xmlns:p14="http://schemas.microsoft.com/office/powerpoint/2010/main" val="2546647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0A011D-0140-A240-9F8F-AE092FE25AA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EB9BC04-0A32-264B-8871-4A63B8F2B78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8C67D13-E4E7-1F45-B8FA-7CC286926048}"/>
              </a:ext>
            </a:extLst>
          </p:cNvPr>
          <p:cNvSpPr>
            <a:spLocks noGrp="1"/>
          </p:cNvSpPr>
          <p:nvPr>
            <p:ph type="dt" sz="half" idx="10"/>
          </p:nvPr>
        </p:nvSpPr>
        <p:spPr/>
        <p:txBody>
          <a:bodyPr/>
          <a:lstStyle/>
          <a:p>
            <a:fld id="{D26ADE47-E64A-454B-920B-0555D85744D3}" type="datetimeFigureOut">
              <a:rPr kumimoji="1" lang="ja-JP" altLang="en-US" smtClean="0"/>
              <a:t>2023/5/12</a:t>
            </a:fld>
            <a:endParaRPr kumimoji="1" lang="ja-JP" altLang="en-US"/>
          </a:p>
        </p:txBody>
      </p:sp>
      <p:sp>
        <p:nvSpPr>
          <p:cNvPr id="5" name="フッター プレースホルダー 4">
            <a:extLst>
              <a:ext uri="{FF2B5EF4-FFF2-40B4-BE49-F238E27FC236}">
                <a16:creationId xmlns:a16="http://schemas.microsoft.com/office/drawing/2014/main" id="{E14091B0-9CDF-7040-90BF-2C5781E4A8F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03AA90F-3277-2542-A696-AB5C7C02153B}"/>
              </a:ext>
            </a:extLst>
          </p:cNvPr>
          <p:cNvSpPr>
            <a:spLocks noGrp="1"/>
          </p:cNvSpPr>
          <p:nvPr>
            <p:ph type="sldNum" sz="quarter" idx="12"/>
          </p:nvPr>
        </p:nvSpPr>
        <p:spPr/>
        <p:txBody>
          <a:bodyPr/>
          <a:lstStyle/>
          <a:p>
            <a:fld id="{5C1F20DB-EC7E-B44D-97F6-0322C930E219}" type="slidenum">
              <a:rPr kumimoji="1" lang="ja-JP" altLang="en-US" smtClean="0"/>
              <a:t>‹#›</a:t>
            </a:fld>
            <a:endParaRPr kumimoji="1" lang="ja-JP" altLang="en-US"/>
          </a:p>
        </p:txBody>
      </p:sp>
    </p:spTree>
    <p:extLst>
      <p:ext uri="{BB962C8B-B14F-4D97-AF65-F5344CB8AC3E}">
        <p14:creationId xmlns:p14="http://schemas.microsoft.com/office/powerpoint/2010/main" val="1556155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28FDFA6-9433-D648-86FD-11E1A67DD91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E07ED2E-18AA-8740-8536-65A4305BEB2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6C9C352-7D08-6F4D-AF6A-6453D4DA17C4}"/>
              </a:ext>
            </a:extLst>
          </p:cNvPr>
          <p:cNvSpPr>
            <a:spLocks noGrp="1"/>
          </p:cNvSpPr>
          <p:nvPr>
            <p:ph type="dt" sz="half" idx="10"/>
          </p:nvPr>
        </p:nvSpPr>
        <p:spPr/>
        <p:txBody>
          <a:bodyPr/>
          <a:lstStyle/>
          <a:p>
            <a:fld id="{D26ADE47-E64A-454B-920B-0555D85744D3}" type="datetimeFigureOut">
              <a:rPr kumimoji="1" lang="ja-JP" altLang="en-US" smtClean="0"/>
              <a:t>2023/5/12</a:t>
            </a:fld>
            <a:endParaRPr kumimoji="1" lang="ja-JP" altLang="en-US"/>
          </a:p>
        </p:txBody>
      </p:sp>
      <p:sp>
        <p:nvSpPr>
          <p:cNvPr id="5" name="フッター プレースホルダー 4">
            <a:extLst>
              <a:ext uri="{FF2B5EF4-FFF2-40B4-BE49-F238E27FC236}">
                <a16:creationId xmlns:a16="http://schemas.microsoft.com/office/drawing/2014/main" id="{C13A1FA7-9446-C84C-B620-3EBE1A13370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624CC5C-685F-424E-8FCF-D755F210C37D}"/>
              </a:ext>
            </a:extLst>
          </p:cNvPr>
          <p:cNvSpPr>
            <a:spLocks noGrp="1"/>
          </p:cNvSpPr>
          <p:nvPr>
            <p:ph type="sldNum" sz="quarter" idx="12"/>
          </p:nvPr>
        </p:nvSpPr>
        <p:spPr/>
        <p:txBody>
          <a:bodyPr/>
          <a:lstStyle/>
          <a:p>
            <a:fld id="{5C1F20DB-EC7E-B44D-97F6-0322C930E219}" type="slidenum">
              <a:rPr kumimoji="1" lang="ja-JP" altLang="en-US" smtClean="0"/>
              <a:t>‹#›</a:t>
            </a:fld>
            <a:endParaRPr kumimoji="1" lang="ja-JP" altLang="en-US"/>
          </a:p>
        </p:txBody>
      </p:sp>
    </p:spTree>
    <p:extLst>
      <p:ext uri="{BB962C8B-B14F-4D97-AF65-F5344CB8AC3E}">
        <p14:creationId xmlns:p14="http://schemas.microsoft.com/office/powerpoint/2010/main" val="2896951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EC9C83-C871-934E-873D-799107F0393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301E6DA-1923-BD45-A856-340F663EA23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13714F3-9A5E-FF4B-8A61-3B6818910703}"/>
              </a:ext>
            </a:extLst>
          </p:cNvPr>
          <p:cNvSpPr>
            <a:spLocks noGrp="1"/>
          </p:cNvSpPr>
          <p:nvPr>
            <p:ph type="dt" sz="half" idx="10"/>
          </p:nvPr>
        </p:nvSpPr>
        <p:spPr/>
        <p:txBody>
          <a:bodyPr/>
          <a:lstStyle/>
          <a:p>
            <a:fld id="{D26ADE47-E64A-454B-920B-0555D85744D3}" type="datetimeFigureOut">
              <a:rPr kumimoji="1" lang="ja-JP" altLang="en-US" smtClean="0"/>
              <a:t>2023/5/12</a:t>
            </a:fld>
            <a:endParaRPr kumimoji="1" lang="ja-JP" altLang="en-US"/>
          </a:p>
        </p:txBody>
      </p:sp>
      <p:sp>
        <p:nvSpPr>
          <p:cNvPr id="5" name="フッター プレースホルダー 4">
            <a:extLst>
              <a:ext uri="{FF2B5EF4-FFF2-40B4-BE49-F238E27FC236}">
                <a16:creationId xmlns:a16="http://schemas.microsoft.com/office/drawing/2014/main" id="{CF5E3438-3512-6343-8554-52D82624711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EEF1F4B-7B99-9845-BC3C-C9FA3CD623BB}"/>
              </a:ext>
            </a:extLst>
          </p:cNvPr>
          <p:cNvSpPr>
            <a:spLocks noGrp="1"/>
          </p:cNvSpPr>
          <p:nvPr>
            <p:ph type="sldNum" sz="quarter" idx="12"/>
          </p:nvPr>
        </p:nvSpPr>
        <p:spPr/>
        <p:txBody>
          <a:bodyPr/>
          <a:lstStyle/>
          <a:p>
            <a:fld id="{5C1F20DB-EC7E-B44D-97F6-0322C930E219}" type="slidenum">
              <a:rPr kumimoji="1" lang="ja-JP" altLang="en-US" smtClean="0"/>
              <a:t>‹#›</a:t>
            </a:fld>
            <a:endParaRPr kumimoji="1" lang="ja-JP" altLang="en-US"/>
          </a:p>
        </p:txBody>
      </p:sp>
    </p:spTree>
    <p:extLst>
      <p:ext uri="{BB962C8B-B14F-4D97-AF65-F5344CB8AC3E}">
        <p14:creationId xmlns:p14="http://schemas.microsoft.com/office/powerpoint/2010/main" val="3055755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8D872A-5E17-1140-A6AD-B5E9EDEC3C7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3DE173B-FBD8-224B-AFE9-40D1986106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754C181-E2EE-EA49-8792-00EDA73FDEA0}"/>
              </a:ext>
            </a:extLst>
          </p:cNvPr>
          <p:cNvSpPr>
            <a:spLocks noGrp="1"/>
          </p:cNvSpPr>
          <p:nvPr>
            <p:ph type="dt" sz="half" idx="10"/>
          </p:nvPr>
        </p:nvSpPr>
        <p:spPr/>
        <p:txBody>
          <a:bodyPr/>
          <a:lstStyle/>
          <a:p>
            <a:fld id="{D26ADE47-E64A-454B-920B-0555D85744D3}" type="datetimeFigureOut">
              <a:rPr kumimoji="1" lang="ja-JP" altLang="en-US" smtClean="0"/>
              <a:t>2023/5/12</a:t>
            </a:fld>
            <a:endParaRPr kumimoji="1" lang="ja-JP" altLang="en-US"/>
          </a:p>
        </p:txBody>
      </p:sp>
      <p:sp>
        <p:nvSpPr>
          <p:cNvPr id="5" name="フッター プレースホルダー 4">
            <a:extLst>
              <a:ext uri="{FF2B5EF4-FFF2-40B4-BE49-F238E27FC236}">
                <a16:creationId xmlns:a16="http://schemas.microsoft.com/office/drawing/2014/main" id="{D234BCE7-21E3-B446-81E4-7D1AA490A87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050F58C-D1C8-C548-8A64-CE61A594F4DA}"/>
              </a:ext>
            </a:extLst>
          </p:cNvPr>
          <p:cNvSpPr>
            <a:spLocks noGrp="1"/>
          </p:cNvSpPr>
          <p:nvPr>
            <p:ph type="sldNum" sz="quarter" idx="12"/>
          </p:nvPr>
        </p:nvSpPr>
        <p:spPr/>
        <p:txBody>
          <a:bodyPr/>
          <a:lstStyle/>
          <a:p>
            <a:fld id="{5C1F20DB-EC7E-B44D-97F6-0322C930E219}" type="slidenum">
              <a:rPr kumimoji="1" lang="ja-JP" altLang="en-US" smtClean="0"/>
              <a:t>‹#›</a:t>
            </a:fld>
            <a:endParaRPr kumimoji="1" lang="ja-JP" altLang="en-US"/>
          </a:p>
        </p:txBody>
      </p:sp>
    </p:spTree>
    <p:extLst>
      <p:ext uri="{BB962C8B-B14F-4D97-AF65-F5344CB8AC3E}">
        <p14:creationId xmlns:p14="http://schemas.microsoft.com/office/powerpoint/2010/main" val="3106312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DAFFA8-7107-7D49-8583-6495C8DB647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4F78A4C-A073-6640-A3DC-F41018CB2BF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82D9A7A-66A9-7D47-9F37-ACCDAC9C0BE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5A4D58B-B6C2-3744-AF41-1CA15622E8B1}"/>
              </a:ext>
            </a:extLst>
          </p:cNvPr>
          <p:cNvSpPr>
            <a:spLocks noGrp="1"/>
          </p:cNvSpPr>
          <p:nvPr>
            <p:ph type="dt" sz="half" idx="10"/>
          </p:nvPr>
        </p:nvSpPr>
        <p:spPr/>
        <p:txBody>
          <a:bodyPr/>
          <a:lstStyle/>
          <a:p>
            <a:fld id="{D26ADE47-E64A-454B-920B-0555D85744D3}" type="datetimeFigureOut">
              <a:rPr kumimoji="1" lang="ja-JP" altLang="en-US" smtClean="0"/>
              <a:t>2023/5/12</a:t>
            </a:fld>
            <a:endParaRPr kumimoji="1" lang="ja-JP" altLang="en-US"/>
          </a:p>
        </p:txBody>
      </p:sp>
      <p:sp>
        <p:nvSpPr>
          <p:cNvPr id="6" name="フッター プレースホルダー 5">
            <a:extLst>
              <a:ext uri="{FF2B5EF4-FFF2-40B4-BE49-F238E27FC236}">
                <a16:creationId xmlns:a16="http://schemas.microsoft.com/office/drawing/2014/main" id="{FB6C619B-BE90-DC43-B53C-827FBF30983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C67C33F-2D3D-904B-BFA3-A6FD341BA379}"/>
              </a:ext>
            </a:extLst>
          </p:cNvPr>
          <p:cNvSpPr>
            <a:spLocks noGrp="1"/>
          </p:cNvSpPr>
          <p:nvPr>
            <p:ph type="sldNum" sz="quarter" idx="12"/>
          </p:nvPr>
        </p:nvSpPr>
        <p:spPr/>
        <p:txBody>
          <a:bodyPr/>
          <a:lstStyle/>
          <a:p>
            <a:fld id="{5C1F20DB-EC7E-B44D-97F6-0322C930E219}" type="slidenum">
              <a:rPr kumimoji="1" lang="ja-JP" altLang="en-US" smtClean="0"/>
              <a:t>‹#›</a:t>
            </a:fld>
            <a:endParaRPr kumimoji="1" lang="ja-JP" altLang="en-US"/>
          </a:p>
        </p:txBody>
      </p:sp>
    </p:spTree>
    <p:extLst>
      <p:ext uri="{BB962C8B-B14F-4D97-AF65-F5344CB8AC3E}">
        <p14:creationId xmlns:p14="http://schemas.microsoft.com/office/powerpoint/2010/main" val="623109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8A6238-0DB6-E24E-84E6-6FA5E2E21A6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7EE49D0-2F32-DF46-8C8E-BE8BE82015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0DE435B-0178-B84D-8459-28EAFC13249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E2B446D-0801-814D-8EE5-C2DAF511C1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E35FD2F-0076-4342-A6C1-224CA55772A8}"/>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BE20B8E-FF5C-8544-B30A-5501D7D18C97}"/>
              </a:ext>
            </a:extLst>
          </p:cNvPr>
          <p:cNvSpPr>
            <a:spLocks noGrp="1"/>
          </p:cNvSpPr>
          <p:nvPr>
            <p:ph type="dt" sz="half" idx="10"/>
          </p:nvPr>
        </p:nvSpPr>
        <p:spPr/>
        <p:txBody>
          <a:bodyPr/>
          <a:lstStyle/>
          <a:p>
            <a:fld id="{D26ADE47-E64A-454B-920B-0555D85744D3}" type="datetimeFigureOut">
              <a:rPr kumimoji="1" lang="ja-JP" altLang="en-US" smtClean="0"/>
              <a:t>2023/5/12</a:t>
            </a:fld>
            <a:endParaRPr kumimoji="1" lang="ja-JP" altLang="en-US"/>
          </a:p>
        </p:txBody>
      </p:sp>
      <p:sp>
        <p:nvSpPr>
          <p:cNvPr id="8" name="フッター プレースホルダー 7">
            <a:extLst>
              <a:ext uri="{FF2B5EF4-FFF2-40B4-BE49-F238E27FC236}">
                <a16:creationId xmlns:a16="http://schemas.microsoft.com/office/drawing/2014/main" id="{8B0EB40B-CC68-1F4A-92CE-ECD2C1C73B7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0C3DCF2-E752-2F4F-8261-BA1A7919CC34}"/>
              </a:ext>
            </a:extLst>
          </p:cNvPr>
          <p:cNvSpPr>
            <a:spLocks noGrp="1"/>
          </p:cNvSpPr>
          <p:nvPr>
            <p:ph type="sldNum" sz="quarter" idx="12"/>
          </p:nvPr>
        </p:nvSpPr>
        <p:spPr/>
        <p:txBody>
          <a:bodyPr/>
          <a:lstStyle/>
          <a:p>
            <a:fld id="{5C1F20DB-EC7E-B44D-97F6-0322C930E219}" type="slidenum">
              <a:rPr kumimoji="1" lang="ja-JP" altLang="en-US" smtClean="0"/>
              <a:t>‹#›</a:t>
            </a:fld>
            <a:endParaRPr kumimoji="1" lang="ja-JP" altLang="en-US"/>
          </a:p>
        </p:txBody>
      </p:sp>
    </p:spTree>
    <p:extLst>
      <p:ext uri="{BB962C8B-B14F-4D97-AF65-F5344CB8AC3E}">
        <p14:creationId xmlns:p14="http://schemas.microsoft.com/office/powerpoint/2010/main" val="2713102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F83C9A-740A-8944-A018-A22AAFA45FA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14888F9-AFAF-3042-A0D3-DECC3D037843}"/>
              </a:ext>
            </a:extLst>
          </p:cNvPr>
          <p:cNvSpPr>
            <a:spLocks noGrp="1"/>
          </p:cNvSpPr>
          <p:nvPr>
            <p:ph type="dt" sz="half" idx="10"/>
          </p:nvPr>
        </p:nvSpPr>
        <p:spPr/>
        <p:txBody>
          <a:bodyPr/>
          <a:lstStyle/>
          <a:p>
            <a:fld id="{D26ADE47-E64A-454B-920B-0555D85744D3}" type="datetimeFigureOut">
              <a:rPr kumimoji="1" lang="ja-JP" altLang="en-US" smtClean="0"/>
              <a:t>2023/5/12</a:t>
            </a:fld>
            <a:endParaRPr kumimoji="1" lang="ja-JP" altLang="en-US"/>
          </a:p>
        </p:txBody>
      </p:sp>
      <p:sp>
        <p:nvSpPr>
          <p:cNvPr id="4" name="フッター プレースホルダー 3">
            <a:extLst>
              <a:ext uri="{FF2B5EF4-FFF2-40B4-BE49-F238E27FC236}">
                <a16:creationId xmlns:a16="http://schemas.microsoft.com/office/drawing/2014/main" id="{7C822936-A18D-5343-BC50-FFF7EF6DAB4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887DAC1-CBDB-1343-8142-76B55DB7D822}"/>
              </a:ext>
            </a:extLst>
          </p:cNvPr>
          <p:cNvSpPr>
            <a:spLocks noGrp="1"/>
          </p:cNvSpPr>
          <p:nvPr>
            <p:ph type="sldNum" sz="quarter" idx="12"/>
          </p:nvPr>
        </p:nvSpPr>
        <p:spPr/>
        <p:txBody>
          <a:bodyPr/>
          <a:lstStyle/>
          <a:p>
            <a:fld id="{5C1F20DB-EC7E-B44D-97F6-0322C930E219}" type="slidenum">
              <a:rPr kumimoji="1" lang="ja-JP" altLang="en-US" smtClean="0"/>
              <a:t>‹#›</a:t>
            </a:fld>
            <a:endParaRPr kumimoji="1" lang="ja-JP" altLang="en-US"/>
          </a:p>
        </p:txBody>
      </p:sp>
    </p:spTree>
    <p:extLst>
      <p:ext uri="{BB962C8B-B14F-4D97-AF65-F5344CB8AC3E}">
        <p14:creationId xmlns:p14="http://schemas.microsoft.com/office/powerpoint/2010/main" val="58795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E32E421-7BF2-9B4A-AC80-A543AE6AAB9D}"/>
              </a:ext>
            </a:extLst>
          </p:cNvPr>
          <p:cNvSpPr>
            <a:spLocks noGrp="1"/>
          </p:cNvSpPr>
          <p:nvPr>
            <p:ph type="dt" sz="half" idx="10"/>
          </p:nvPr>
        </p:nvSpPr>
        <p:spPr/>
        <p:txBody>
          <a:bodyPr/>
          <a:lstStyle/>
          <a:p>
            <a:fld id="{D26ADE47-E64A-454B-920B-0555D85744D3}" type="datetimeFigureOut">
              <a:rPr kumimoji="1" lang="ja-JP" altLang="en-US" smtClean="0"/>
              <a:t>2023/5/12</a:t>
            </a:fld>
            <a:endParaRPr kumimoji="1" lang="ja-JP" altLang="en-US"/>
          </a:p>
        </p:txBody>
      </p:sp>
      <p:sp>
        <p:nvSpPr>
          <p:cNvPr id="3" name="フッター プレースホルダー 2">
            <a:extLst>
              <a:ext uri="{FF2B5EF4-FFF2-40B4-BE49-F238E27FC236}">
                <a16:creationId xmlns:a16="http://schemas.microsoft.com/office/drawing/2014/main" id="{A1F17397-1889-A747-9B86-AEED3E7B396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994938B-D563-6F4F-A345-7E5454A36A72}"/>
              </a:ext>
            </a:extLst>
          </p:cNvPr>
          <p:cNvSpPr>
            <a:spLocks noGrp="1"/>
          </p:cNvSpPr>
          <p:nvPr>
            <p:ph type="sldNum" sz="quarter" idx="12"/>
          </p:nvPr>
        </p:nvSpPr>
        <p:spPr/>
        <p:txBody>
          <a:bodyPr/>
          <a:lstStyle/>
          <a:p>
            <a:fld id="{5C1F20DB-EC7E-B44D-97F6-0322C930E219}" type="slidenum">
              <a:rPr kumimoji="1" lang="ja-JP" altLang="en-US" smtClean="0"/>
              <a:t>‹#›</a:t>
            </a:fld>
            <a:endParaRPr kumimoji="1" lang="ja-JP" altLang="en-US"/>
          </a:p>
        </p:txBody>
      </p:sp>
    </p:spTree>
    <p:extLst>
      <p:ext uri="{BB962C8B-B14F-4D97-AF65-F5344CB8AC3E}">
        <p14:creationId xmlns:p14="http://schemas.microsoft.com/office/powerpoint/2010/main" val="575681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D4B411-54F8-D54B-ADF3-A174CCD5582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D011567-D132-C540-B75D-891A0F9461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4AE2D8D-F092-E641-9618-13280A9CF3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3238865-3986-854C-B281-397A2C670385}"/>
              </a:ext>
            </a:extLst>
          </p:cNvPr>
          <p:cNvSpPr>
            <a:spLocks noGrp="1"/>
          </p:cNvSpPr>
          <p:nvPr>
            <p:ph type="dt" sz="half" idx="10"/>
          </p:nvPr>
        </p:nvSpPr>
        <p:spPr/>
        <p:txBody>
          <a:bodyPr/>
          <a:lstStyle/>
          <a:p>
            <a:fld id="{D26ADE47-E64A-454B-920B-0555D85744D3}" type="datetimeFigureOut">
              <a:rPr kumimoji="1" lang="ja-JP" altLang="en-US" smtClean="0"/>
              <a:t>2023/5/12</a:t>
            </a:fld>
            <a:endParaRPr kumimoji="1" lang="ja-JP" altLang="en-US"/>
          </a:p>
        </p:txBody>
      </p:sp>
      <p:sp>
        <p:nvSpPr>
          <p:cNvPr id="6" name="フッター プレースホルダー 5">
            <a:extLst>
              <a:ext uri="{FF2B5EF4-FFF2-40B4-BE49-F238E27FC236}">
                <a16:creationId xmlns:a16="http://schemas.microsoft.com/office/drawing/2014/main" id="{E5DF9F4A-01C2-954A-ACF4-A03DD998B47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A9BCD2C-D384-244F-8C6C-C33FFF16DD68}"/>
              </a:ext>
            </a:extLst>
          </p:cNvPr>
          <p:cNvSpPr>
            <a:spLocks noGrp="1"/>
          </p:cNvSpPr>
          <p:nvPr>
            <p:ph type="sldNum" sz="quarter" idx="12"/>
          </p:nvPr>
        </p:nvSpPr>
        <p:spPr/>
        <p:txBody>
          <a:bodyPr/>
          <a:lstStyle/>
          <a:p>
            <a:fld id="{5C1F20DB-EC7E-B44D-97F6-0322C930E219}" type="slidenum">
              <a:rPr kumimoji="1" lang="ja-JP" altLang="en-US" smtClean="0"/>
              <a:t>‹#›</a:t>
            </a:fld>
            <a:endParaRPr kumimoji="1" lang="ja-JP" altLang="en-US"/>
          </a:p>
        </p:txBody>
      </p:sp>
    </p:spTree>
    <p:extLst>
      <p:ext uri="{BB962C8B-B14F-4D97-AF65-F5344CB8AC3E}">
        <p14:creationId xmlns:p14="http://schemas.microsoft.com/office/powerpoint/2010/main" val="2331454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E93118-032D-7F43-95FC-6F96DA9BA04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963796B-C231-6F43-A4C1-001E8CD6A7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79924ED-5DBB-2F4A-87A1-099EDD881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3570B59-BDDA-364A-B5DB-15B5E4AE17A8}"/>
              </a:ext>
            </a:extLst>
          </p:cNvPr>
          <p:cNvSpPr>
            <a:spLocks noGrp="1"/>
          </p:cNvSpPr>
          <p:nvPr>
            <p:ph type="dt" sz="half" idx="10"/>
          </p:nvPr>
        </p:nvSpPr>
        <p:spPr/>
        <p:txBody>
          <a:bodyPr/>
          <a:lstStyle/>
          <a:p>
            <a:fld id="{D26ADE47-E64A-454B-920B-0555D85744D3}" type="datetimeFigureOut">
              <a:rPr kumimoji="1" lang="ja-JP" altLang="en-US" smtClean="0"/>
              <a:t>2023/5/12</a:t>
            </a:fld>
            <a:endParaRPr kumimoji="1" lang="ja-JP" altLang="en-US"/>
          </a:p>
        </p:txBody>
      </p:sp>
      <p:sp>
        <p:nvSpPr>
          <p:cNvPr id="6" name="フッター プレースホルダー 5">
            <a:extLst>
              <a:ext uri="{FF2B5EF4-FFF2-40B4-BE49-F238E27FC236}">
                <a16:creationId xmlns:a16="http://schemas.microsoft.com/office/drawing/2014/main" id="{6AF092B9-8490-A641-804A-0212CA798A4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E6E04C0-5382-E14A-A5B1-B74396A0C3DC}"/>
              </a:ext>
            </a:extLst>
          </p:cNvPr>
          <p:cNvSpPr>
            <a:spLocks noGrp="1"/>
          </p:cNvSpPr>
          <p:nvPr>
            <p:ph type="sldNum" sz="quarter" idx="12"/>
          </p:nvPr>
        </p:nvSpPr>
        <p:spPr/>
        <p:txBody>
          <a:bodyPr/>
          <a:lstStyle/>
          <a:p>
            <a:fld id="{5C1F20DB-EC7E-B44D-97F6-0322C930E219}" type="slidenum">
              <a:rPr kumimoji="1" lang="ja-JP" altLang="en-US" smtClean="0"/>
              <a:t>‹#›</a:t>
            </a:fld>
            <a:endParaRPr kumimoji="1" lang="ja-JP" altLang="en-US"/>
          </a:p>
        </p:txBody>
      </p:sp>
    </p:spTree>
    <p:extLst>
      <p:ext uri="{BB962C8B-B14F-4D97-AF65-F5344CB8AC3E}">
        <p14:creationId xmlns:p14="http://schemas.microsoft.com/office/powerpoint/2010/main" val="2182169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9A0A8FF-F243-6F42-B473-7C55B690C5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EE8150E-2428-4543-ABAE-D2DEEE422E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2A7FE82-03C7-A64A-AEAF-A74F989EBD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6ADE47-E64A-454B-920B-0555D85744D3}" type="datetimeFigureOut">
              <a:rPr kumimoji="1" lang="ja-JP" altLang="en-US" smtClean="0"/>
              <a:t>2023/5/12</a:t>
            </a:fld>
            <a:endParaRPr kumimoji="1" lang="ja-JP" altLang="en-US"/>
          </a:p>
        </p:txBody>
      </p:sp>
      <p:sp>
        <p:nvSpPr>
          <p:cNvPr id="5" name="フッター プレースホルダー 4">
            <a:extLst>
              <a:ext uri="{FF2B5EF4-FFF2-40B4-BE49-F238E27FC236}">
                <a16:creationId xmlns:a16="http://schemas.microsoft.com/office/drawing/2014/main" id="{99A6D02A-7225-9849-894F-E1BAF75B7B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054D74D-BDF9-C248-A858-C6396B06AF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1F20DB-EC7E-B44D-97F6-0322C930E219}" type="slidenum">
              <a:rPr kumimoji="1" lang="ja-JP" altLang="en-US" smtClean="0"/>
              <a:t>‹#›</a:t>
            </a:fld>
            <a:endParaRPr kumimoji="1" lang="ja-JP" altLang="en-US"/>
          </a:p>
        </p:txBody>
      </p:sp>
    </p:spTree>
    <p:extLst>
      <p:ext uri="{BB962C8B-B14F-4D97-AF65-F5344CB8AC3E}">
        <p14:creationId xmlns:p14="http://schemas.microsoft.com/office/powerpoint/2010/main" val="4150886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12"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26.png"/><Relationship Id="rId10" Type="http://schemas.openxmlformats.org/officeDocument/2006/relationships/image" Target="../media/image36.png"/><Relationship Id="rId4" Type="http://schemas.openxmlformats.org/officeDocument/2006/relationships/image" Target="../media/image25.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8.jp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9.jpg"/><Relationship Id="rId4" Type="http://schemas.openxmlformats.org/officeDocument/2006/relationships/image" Target="../media/image58.jp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14.xml"/><Relationship Id="rId7" Type="http://schemas.openxmlformats.org/officeDocument/2006/relationships/image" Target="../media/image62.png"/><Relationship Id="rId2" Type="http://schemas.openxmlformats.org/officeDocument/2006/relationships/slideLayout" Target="../slideLayouts/slideLayout1.xml"/><Relationship Id="rId1" Type="http://schemas.openxmlformats.org/officeDocument/2006/relationships/audio" Target="P_11.wav" TargetMode="External"/><Relationship Id="rId6" Type="http://schemas.openxmlformats.org/officeDocument/2006/relationships/image" Target="../media/image61.jp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1.png"/><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png"/><Relationship Id="rId7"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12"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26.png"/><Relationship Id="rId10" Type="http://schemas.openxmlformats.org/officeDocument/2006/relationships/image" Target="../media/image36.png"/><Relationship Id="rId4" Type="http://schemas.openxmlformats.org/officeDocument/2006/relationships/image" Target="../media/image25.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png"/><Relationship Id="rId7"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jpg"/><Relationship Id="rId9"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png"/><Relationship Id="rId7"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15.png"/><Relationship Id="rId5" Type="http://schemas.openxmlformats.org/officeDocument/2006/relationships/image" Target="../media/image21.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26.png"/><Relationship Id="rId10"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jpg"/><Relationship Id="rId4" Type="http://schemas.openxmlformats.org/officeDocument/2006/relationships/image" Target="../media/image37.jp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32.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26.png"/><Relationship Id="rId10"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6.png"/><Relationship Id="rId5" Type="http://schemas.openxmlformats.org/officeDocument/2006/relationships/image" Target="../media/image33.png"/><Relationship Id="rId15" Type="http://schemas.openxmlformats.org/officeDocument/2006/relationships/image" Target="../media/image48.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 Id="rId1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9.jpg"/><Relationship Id="rId1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33.png"/><Relationship Id="rId12" Type="http://schemas.openxmlformats.org/officeDocument/2006/relationships/image" Target="../media/image27.png"/><Relationship Id="rId17" Type="http://schemas.openxmlformats.org/officeDocument/2006/relationships/image" Target="../media/image53.png"/><Relationship Id="rId2" Type="http://schemas.openxmlformats.org/officeDocument/2006/relationships/notesSlide" Target="../notesSlides/notesSlide9.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51.png"/><Relationship Id="rId10" Type="http://schemas.openxmlformats.org/officeDocument/2006/relationships/image" Target="../media/image25.png"/><Relationship Id="rId19" Type="http://schemas.openxmlformats.org/officeDocument/2006/relationships/image" Target="../media/image55.png"/><Relationship Id="rId4" Type="http://schemas.openxmlformats.org/officeDocument/2006/relationships/image" Target="../media/image26.png"/><Relationship Id="rId9" Type="http://schemas.openxmlformats.org/officeDocument/2006/relationships/image" Target="../media/image36.png"/><Relationship Id="rId1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grpSp>
        <p:nvGrpSpPr>
          <p:cNvPr id="10" name="グループ化 9">
            <a:extLst>
              <a:ext uri="{FF2B5EF4-FFF2-40B4-BE49-F238E27FC236}">
                <a16:creationId xmlns:a16="http://schemas.microsoft.com/office/drawing/2014/main" id="{62A9D67F-74B8-1F0A-1862-75A96593B385}"/>
              </a:ext>
            </a:extLst>
          </p:cNvPr>
          <p:cNvGrpSpPr/>
          <p:nvPr/>
        </p:nvGrpSpPr>
        <p:grpSpPr>
          <a:xfrm>
            <a:off x="1350856" y="268747"/>
            <a:ext cx="9522372" cy="788314"/>
            <a:chOff x="1334814" y="256569"/>
            <a:chExt cx="9522372" cy="788314"/>
          </a:xfrm>
        </p:grpSpPr>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34814" y="256569"/>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6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歯のしくみ</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34814" y="256569"/>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6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歯のしくみ</a:t>
              </a:r>
            </a:p>
          </p:txBody>
        </p:sp>
      </p:grpSp>
      <p:pic>
        <p:nvPicPr>
          <p:cNvPr id="16" name="図 15">
            <a:extLst>
              <a:ext uri="{FF2B5EF4-FFF2-40B4-BE49-F238E27FC236}">
                <a16:creationId xmlns:a16="http://schemas.microsoft.com/office/drawing/2014/main" id="{623C69FC-F9B7-7198-C132-BBD1F844F611}"/>
              </a:ext>
            </a:extLst>
          </p:cNvPr>
          <p:cNvPicPr>
            <a:picLocks noChangeAspect="1"/>
          </p:cNvPicPr>
          <p:nvPr/>
        </p:nvPicPr>
        <p:blipFill rotWithShape="1">
          <a:blip r:embed="rId4"/>
          <a:srcRect l="78493" t="80335" r="8392" b="1857"/>
          <a:stretch/>
        </p:blipFill>
        <p:spPr>
          <a:xfrm>
            <a:off x="9542337" y="2291711"/>
            <a:ext cx="1386228" cy="1411705"/>
          </a:xfrm>
          <a:prstGeom prst="ellipse">
            <a:avLst/>
          </a:prstGeom>
        </p:spPr>
      </p:pic>
      <p:pic>
        <p:nvPicPr>
          <p:cNvPr id="17" name="図 16">
            <a:extLst>
              <a:ext uri="{FF2B5EF4-FFF2-40B4-BE49-F238E27FC236}">
                <a16:creationId xmlns:a16="http://schemas.microsoft.com/office/drawing/2014/main" id="{A6692D04-5BBD-4792-35A0-9608C8DDD0EE}"/>
              </a:ext>
            </a:extLst>
          </p:cNvPr>
          <p:cNvPicPr>
            <a:picLocks noChangeAspect="1"/>
          </p:cNvPicPr>
          <p:nvPr/>
        </p:nvPicPr>
        <p:blipFill rotWithShape="1">
          <a:blip r:embed="rId4"/>
          <a:srcRect l="29211" t="81821" r="58839" b="2402"/>
          <a:stretch/>
        </p:blipFill>
        <p:spPr>
          <a:xfrm>
            <a:off x="9584895" y="3951268"/>
            <a:ext cx="1391796" cy="1378255"/>
          </a:xfrm>
          <a:prstGeom prst="ellipse">
            <a:avLst/>
          </a:prstGeom>
        </p:spPr>
      </p:pic>
      <p:pic>
        <p:nvPicPr>
          <p:cNvPr id="13" name="図 12" descr="ダイアグラム&#10;&#10;自動的に生成された説明">
            <a:extLst>
              <a:ext uri="{FF2B5EF4-FFF2-40B4-BE49-F238E27FC236}">
                <a16:creationId xmlns:a16="http://schemas.microsoft.com/office/drawing/2014/main" id="{B1132346-B9DE-BA58-4521-A441290707D2}"/>
              </a:ext>
            </a:extLst>
          </p:cNvPr>
          <p:cNvPicPr>
            <a:picLocks noChangeAspect="1"/>
          </p:cNvPicPr>
          <p:nvPr/>
        </p:nvPicPr>
        <p:blipFill>
          <a:blip r:embed="rId5"/>
          <a:stretch>
            <a:fillRect/>
          </a:stretch>
        </p:blipFill>
        <p:spPr>
          <a:xfrm>
            <a:off x="1761856" y="1680452"/>
            <a:ext cx="3808566" cy="4108799"/>
          </a:xfrm>
          <a:prstGeom prst="rect">
            <a:avLst/>
          </a:prstGeom>
        </p:spPr>
      </p:pic>
      <p:pic>
        <p:nvPicPr>
          <p:cNvPr id="27" name="図 26" descr="矢印 が含まれている画像&#10;&#10;自動的に生成された説明">
            <a:extLst>
              <a:ext uri="{FF2B5EF4-FFF2-40B4-BE49-F238E27FC236}">
                <a16:creationId xmlns:a16="http://schemas.microsoft.com/office/drawing/2014/main" id="{5A5A7D62-21F7-8A97-9F03-C397DA2BC0BD}"/>
              </a:ext>
            </a:extLst>
          </p:cNvPr>
          <p:cNvPicPr>
            <a:picLocks noChangeAspect="1"/>
          </p:cNvPicPr>
          <p:nvPr/>
        </p:nvPicPr>
        <p:blipFill>
          <a:blip r:embed="rId6"/>
          <a:stretch>
            <a:fillRect/>
          </a:stretch>
        </p:blipFill>
        <p:spPr>
          <a:xfrm>
            <a:off x="6281120" y="2405462"/>
            <a:ext cx="1429803" cy="1028017"/>
          </a:xfrm>
          <a:prstGeom prst="rect">
            <a:avLst/>
          </a:prstGeom>
        </p:spPr>
      </p:pic>
      <p:pic>
        <p:nvPicPr>
          <p:cNvPr id="29" name="図 28" descr="ロゴ&#10;&#10;自動的に生成された説明">
            <a:extLst>
              <a:ext uri="{FF2B5EF4-FFF2-40B4-BE49-F238E27FC236}">
                <a16:creationId xmlns:a16="http://schemas.microsoft.com/office/drawing/2014/main" id="{15DAC509-FE57-65B5-F325-2E619AFB8D9E}"/>
              </a:ext>
            </a:extLst>
          </p:cNvPr>
          <p:cNvPicPr>
            <a:picLocks noChangeAspect="1"/>
          </p:cNvPicPr>
          <p:nvPr/>
        </p:nvPicPr>
        <p:blipFill>
          <a:blip r:embed="rId7"/>
          <a:stretch>
            <a:fillRect/>
          </a:stretch>
        </p:blipFill>
        <p:spPr>
          <a:xfrm>
            <a:off x="6238390" y="2936590"/>
            <a:ext cx="4738301" cy="626232"/>
          </a:xfrm>
          <a:prstGeom prst="rect">
            <a:avLst/>
          </a:prstGeom>
        </p:spPr>
      </p:pic>
      <p:pic>
        <p:nvPicPr>
          <p:cNvPr id="33" name="図 32" descr="図形&#10;&#10;中程度の精度で自動的に生成された説明">
            <a:extLst>
              <a:ext uri="{FF2B5EF4-FFF2-40B4-BE49-F238E27FC236}">
                <a16:creationId xmlns:a16="http://schemas.microsoft.com/office/drawing/2014/main" id="{0C0AA650-0DD2-79A4-313D-124F04197796}"/>
              </a:ext>
            </a:extLst>
          </p:cNvPr>
          <p:cNvPicPr>
            <a:picLocks noChangeAspect="1"/>
          </p:cNvPicPr>
          <p:nvPr/>
        </p:nvPicPr>
        <p:blipFill>
          <a:blip r:embed="rId8"/>
          <a:stretch>
            <a:fillRect/>
          </a:stretch>
        </p:blipFill>
        <p:spPr>
          <a:xfrm>
            <a:off x="6312723" y="4284140"/>
            <a:ext cx="4630234" cy="626232"/>
          </a:xfrm>
          <a:prstGeom prst="rect">
            <a:avLst/>
          </a:prstGeom>
        </p:spPr>
      </p:pic>
      <p:grpSp>
        <p:nvGrpSpPr>
          <p:cNvPr id="39" name="グループ化 38">
            <a:extLst>
              <a:ext uri="{FF2B5EF4-FFF2-40B4-BE49-F238E27FC236}">
                <a16:creationId xmlns:a16="http://schemas.microsoft.com/office/drawing/2014/main" id="{4B508BBF-BEDE-65D9-9CBB-F0C30F00B8E3}"/>
              </a:ext>
            </a:extLst>
          </p:cNvPr>
          <p:cNvGrpSpPr/>
          <p:nvPr/>
        </p:nvGrpSpPr>
        <p:grpSpPr>
          <a:xfrm>
            <a:off x="6049146" y="1885963"/>
            <a:ext cx="3746305" cy="684827"/>
            <a:chOff x="6049146" y="1885963"/>
            <a:chExt cx="3746305" cy="684827"/>
          </a:xfrm>
        </p:grpSpPr>
        <p:pic>
          <p:nvPicPr>
            <p:cNvPr id="25" name="図 24" descr="テキスト&#10;&#10;自動的に生成された説明">
              <a:extLst>
                <a:ext uri="{FF2B5EF4-FFF2-40B4-BE49-F238E27FC236}">
                  <a16:creationId xmlns:a16="http://schemas.microsoft.com/office/drawing/2014/main" id="{D2994448-1D6B-A25B-3867-EB4D68E81F62}"/>
                </a:ext>
              </a:extLst>
            </p:cNvPr>
            <p:cNvPicPr>
              <a:picLocks noChangeAspect="1"/>
            </p:cNvPicPr>
            <p:nvPr/>
          </p:nvPicPr>
          <p:blipFill rotWithShape="1">
            <a:blip r:embed="rId9"/>
            <a:srcRect b="80635"/>
            <a:stretch/>
          </p:blipFill>
          <p:spPr>
            <a:xfrm>
              <a:off x="6049146" y="1924192"/>
              <a:ext cx="3746305" cy="646598"/>
            </a:xfrm>
            <a:prstGeom prst="rect">
              <a:avLst/>
            </a:prstGeom>
          </p:spPr>
        </p:pic>
        <p:pic>
          <p:nvPicPr>
            <p:cNvPr id="35" name="図 34" descr="テキスト&#10;&#10;中程度の精度で自動的に生成された説明">
              <a:extLst>
                <a:ext uri="{FF2B5EF4-FFF2-40B4-BE49-F238E27FC236}">
                  <a16:creationId xmlns:a16="http://schemas.microsoft.com/office/drawing/2014/main" id="{C07EA36D-686B-3120-A506-E04DED485F18}"/>
                </a:ext>
              </a:extLst>
            </p:cNvPr>
            <p:cNvPicPr>
              <a:picLocks noChangeAspect="1"/>
            </p:cNvPicPr>
            <p:nvPr/>
          </p:nvPicPr>
          <p:blipFill>
            <a:blip r:embed="rId10"/>
            <a:stretch>
              <a:fillRect/>
            </a:stretch>
          </p:blipFill>
          <p:spPr>
            <a:xfrm>
              <a:off x="7856490" y="1885963"/>
              <a:ext cx="989224" cy="296490"/>
            </a:xfrm>
            <a:prstGeom prst="rect">
              <a:avLst/>
            </a:prstGeom>
          </p:spPr>
        </p:pic>
      </p:grpSp>
      <p:grpSp>
        <p:nvGrpSpPr>
          <p:cNvPr id="38" name="グループ化 37">
            <a:extLst>
              <a:ext uri="{FF2B5EF4-FFF2-40B4-BE49-F238E27FC236}">
                <a16:creationId xmlns:a16="http://schemas.microsoft.com/office/drawing/2014/main" id="{B336CFF8-BAB9-1FB2-4CA8-8BF44E71234D}"/>
              </a:ext>
            </a:extLst>
          </p:cNvPr>
          <p:cNvGrpSpPr/>
          <p:nvPr/>
        </p:nvGrpSpPr>
        <p:grpSpPr>
          <a:xfrm>
            <a:off x="6026914" y="3715050"/>
            <a:ext cx="4727217" cy="661684"/>
            <a:chOff x="6026914" y="3715050"/>
            <a:chExt cx="4727217" cy="661684"/>
          </a:xfrm>
        </p:grpSpPr>
        <p:pic>
          <p:nvPicPr>
            <p:cNvPr id="31" name="図 30" descr="ロゴ&#10;&#10;自動的に生成された説明">
              <a:extLst>
                <a:ext uri="{FF2B5EF4-FFF2-40B4-BE49-F238E27FC236}">
                  <a16:creationId xmlns:a16="http://schemas.microsoft.com/office/drawing/2014/main" id="{B9BF98A6-DDF1-F9E8-F57C-85D62CB1BD52}"/>
                </a:ext>
              </a:extLst>
            </p:cNvPr>
            <p:cNvPicPr>
              <a:picLocks noChangeAspect="1"/>
            </p:cNvPicPr>
            <p:nvPr/>
          </p:nvPicPr>
          <p:blipFill>
            <a:blip r:embed="rId11"/>
            <a:stretch>
              <a:fillRect/>
            </a:stretch>
          </p:blipFill>
          <p:spPr>
            <a:xfrm>
              <a:off x="6026914" y="3744961"/>
              <a:ext cx="4727217" cy="631773"/>
            </a:xfrm>
            <a:prstGeom prst="rect">
              <a:avLst/>
            </a:prstGeom>
          </p:spPr>
        </p:pic>
        <p:pic>
          <p:nvPicPr>
            <p:cNvPr id="37" name="図 36" descr="ロゴ&#10;&#10;低い精度で自動的に生成された説明">
              <a:extLst>
                <a:ext uri="{FF2B5EF4-FFF2-40B4-BE49-F238E27FC236}">
                  <a16:creationId xmlns:a16="http://schemas.microsoft.com/office/drawing/2014/main" id="{B56B531E-00C1-08F0-C1F7-B995820EAFCB}"/>
                </a:ext>
              </a:extLst>
            </p:cNvPr>
            <p:cNvPicPr>
              <a:picLocks noChangeAspect="1"/>
            </p:cNvPicPr>
            <p:nvPr/>
          </p:nvPicPr>
          <p:blipFill>
            <a:blip r:embed="rId12"/>
            <a:stretch>
              <a:fillRect/>
            </a:stretch>
          </p:blipFill>
          <p:spPr>
            <a:xfrm>
              <a:off x="7787125" y="3715050"/>
              <a:ext cx="989224" cy="296490"/>
            </a:xfrm>
            <a:prstGeom prst="rect">
              <a:avLst/>
            </a:prstGeom>
          </p:spPr>
        </p:pic>
      </p:grpSp>
    </p:spTree>
    <p:extLst>
      <p:ext uri="{BB962C8B-B14F-4D97-AF65-F5344CB8AC3E}">
        <p14:creationId xmlns:p14="http://schemas.microsoft.com/office/powerpoint/2010/main" val="201823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103" name="図 102" descr="黒い背景に白い文字のロゴ&#10;&#10;低い精度で自動的に生成された説明">
            <a:extLst>
              <a:ext uri="{FF2B5EF4-FFF2-40B4-BE49-F238E27FC236}">
                <a16:creationId xmlns:a16="http://schemas.microsoft.com/office/drawing/2014/main" id="{706DBE62-E9B6-7216-64C2-CA6C02938240}"/>
              </a:ext>
            </a:extLst>
          </p:cNvPr>
          <p:cNvPicPr>
            <a:picLocks noChangeAspect="1"/>
          </p:cNvPicPr>
          <p:nvPr/>
        </p:nvPicPr>
        <p:blipFill>
          <a:blip r:embed="rId4"/>
          <a:stretch>
            <a:fillRect/>
          </a:stretch>
        </p:blipFill>
        <p:spPr>
          <a:xfrm>
            <a:off x="6250834" y="2964754"/>
            <a:ext cx="4685481" cy="3211499"/>
          </a:xfrm>
          <a:prstGeom prst="rect">
            <a:avLst/>
          </a:prstGeom>
        </p:spPr>
      </p:pic>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なぜむし歯になるの？</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なぜむし歯になるの？</a:t>
            </a:r>
          </a:p>
        </p:txBody>
      </p:sp>
      <p:pic>
        <p:nvPicPr>
          <p:cNvPr id="27" name="図 26">
            <a:extLst>
              <a:ext uri="{FF2B5EF4-FFF2-40B4-BE49-F238E27FC236}">
                <a16:creationId xmlns:a16="http://schemas.microsoft.com/office/drawing/2014/main" id="{CEB18954-295B-495C-3CBD-67DCE66C00DC}"/>
              </a:ext>
            </a:extLst>
          </p:cNvPr>
          <p:cNvPicPr>
            <a:picLocks noChangeAspect="1"/>
          </p:cNvPicPr>
          <p:nvPr/>
        </p:nvPicPr>
        <p:blipFill>
          <a:blip r:embed="rId5"/>
          <a:stretch>
            <a:fillRect/>
          </a:stretch>
        </p:blipFill>
        <p:spPr>
          <a:xfrm>
            <a:off x="3354679" y="2164971"/>
            <a:ext cx="838752" cy="836810"/>
          </a:xfrm>
          <a:prstGeom prst="rect">
            <a:avLst/>
          </a:prstGeom>
        </p:spPr>
      </p:pic>
      <p:pic>
        <p:nvPicPr>
          <p:cNvPr id="42" name="図 41">
            <a:extLst>
              <a:ext uri="{FF2B5EF4-FFF2-40B4-BE49-F238E27FC236}">
                <a16:creationId xmlns:a16="http://schemas.microsoft.com/office/drawing/2014/main" id="{892FB65C-A0CA-BB35-0821-C40C82F5D1B3}"/>
              </a:ext>
            </a:extLst>
          </p:cNvPr>
          <p:cNvPicPr>
            <a:picLocks noChangeAspect="1"/>
          </p:cNvPicPr>
          <p:nvPr/>
        </p:nvPicPr>
        <p:blipFill>
          <a:blip r:embed="rId5"/>
          <a:stretch>
            <a:fillRect/>
          </a:stretch>
        </p:blipFill>
        <p:spPr>
          <a:xfrm>
            <a:off x="4139567" y="2246226"/>
            <a:ext cx="838752" cy="836810"/>
          </a:xfrm>
          <a:prstGeom prst="rect">
            <a:avLst/>
          </a:prstGeom>
        </p:spPr>
      </p:pic>
      <p:pic>
        <p:nvPicPr>
          <p:cNvPr id="43" name="図 42">
            <a:extLst>
              <a:ext uri="{FF2B5EF4-FFF2-40B4-BE49-F238E27FC236}">
                <a16:creationId xmlns:a16="http://schemas.microsoft.com/office/drawing/2014/main" id="{3CC19DAD-1778-0786-23C9-F68D125FC0F4}"/>
              </a:ext>
            </a:extLst>
          </p:cNvPr>
          <p:cNvPicPr>
            <a:picLocks noChangeAspect="1"/>
          </p:cNvPicPr>
          <p:nvPr/>
        </p:nvPicPr>
        <p:blipFill>
          <a:blip r:embed="rId6"/>
          <a:stretch>
            <a:fillRect/>
          </a:stretch>
        </p:blipFill>
        <p:spPr>
          <a:xfrm>
            <a:off x="2525240" y="2248867"/>
            <a:ext cx="834872" cy="836810"/>
          </a:xfrm>
          <a:prstGeom prst="rect">
            <a:avLst/>
          </a:prstGeom>
        </p:spPr>
      </p:pic>
      <p:pic>
        <p:nvPicPr>
          <p:cNvPr id="44" name="図 43">
            <a:extLst>
              <a:ext uri="{FF2B5EF4-FFF2-40B4-BE49-F238E27FC236}">
                <a16:creationId xmlns:a16="http://schemas.microsoft.com/office/drawing/2014/main" id="{072B6031-8CE4-A946-3B8A-4328F8CEA4D3}"/>
              </a:ext>
            </a:extLst>
          </p:cNvPr>
          <p:cNvPicPr>
            <a:picLocks noChangeAspect="1"/>
          </p:cNvPicPr>
          <p:nvPr/>
        </p:nvPicPr>
        <p:blipFill>
          <a:blip r:embed="rId7"/>
          <a:stretch>
            <a:fillRect/>
          </a:stretch>
        </p:blipFill>
        <p:spPr>
          <a:xfrm>
            <a:off x="4971702" y="2292972"/>
            <a:ext cx="835053" cy="838974"/>
          </a:xfrm>
          <a:prstGeom prst="rect">
            <a:avLst/>
          </a:prstGeom>
        </p:spPr>
      </p:pic>
      <p:pic>
        <p:nvPicPr>
          <p:cNvPr id="45" name="図 44">
            <a:extLst>
              <a:ext uri="{FF2B5EF4-FFF2-40B4-BE49-F238E27FC236}">
                <a16:creationId xmlns:a16="http://schemas.microsoft.com/office/drawing/2014/main" id="{6A705FCD-B710-C7BE-CC32-9957B4A97770}"/>
              </a:ext>
            </a:extLst>
          </p:cNvPr>
          <p:cNvPicPr>
            <a:picLocks noChangeAspect="1"/>
          </p:cNvPicPr>
          <p:nvPr/>
        </p:nvPicPr>
        <p:blipFill>
          <a:blip r:embed="rId8"/>
          <a:stretch>
            <a:fillRect/>
          </a:stretch>
        </p:blipFill>
        <p:spPr>
          <a:xfrm>
            <a:off x="1654801" y="2132749"/>
            <a:ext cx="1125432" cy="1116282"/>
          </a:xfrm>
          <a:prstGeom prst="rect">
            <a:avLst/>
          </a:prstGeom>
        </p:spPr>
      </p:pic>
      <p:pic>
        <p:nvPicPr>
          <p:cNvPr id="46" name="図 45">
            <a:extLst>
              <a:ext uri="{FF2B5EF4-FFF2-40B4-BE49-F238E27FC236}">
                <a16:creationId xmlns:a16="http://schemas.microsoft.com/office/drawing/2014/main" id="{E521DE80-554B-1169-B596-988DA45E13E4}"/>
              </a:ext>
            </a:extLst>
          </p:cNvPr>
          <p:cNvPicPr>
            <a:picLocks noChangeAspect="1"/>
          </p:cNvPicPr>
          <p:nvPr/>
        </p:nvPicPr>
        <p:blipFill>
          <a:blip r:embed="rId9"/>
          <a:stretch>
            <a:fillRect/>
          </a:stretch>
        </p:blipFill>
        <p:spPr>
          <a:xfrm>
            <a:off x="3745720" y="1680753"/>
            <a:ext cx="761206" cy="754348"/>
          </a:xfrm>
          <a:prstGeom prst="rect">
            <a:avLst/>
          </a:prstGeom>
        </p:spPr>
      </p:pic>
      <p:pic>
        <p:nvPicPr>
          <p:cNvPr id="47" name="図 46">
            <a:extLst>
              <a:ext uri="{FF2B5EF4-FFF2-40B4-BE49-F238E27FC236}">
                <a16:creationId xmlns:a16="http://schemas.microsoft.com/office/drawing/2014/main" id="{288D8F84-B35D-1CFE-67FF-BFA377F52A6B}"/>
              </a:ext>
            </a:extLst>
          </p:cNvPr>
          <p:cNvPicPr>
            <a:picLocks noChangeAspect="1"/>
          </p:cNvPicPr>
          <p:nvPr/>
        </p:nvPicPr>
        <p:blipFill>
          <a:blip r:embed="rId5"/>
          <a:stretch>
            <a:fillRect/>
          </a:stretch>
        </p:blipFill>
        <p:spPr>
          <a:xfrm>
            <a:off x="2858673" y="1707893"/>
            <a:ext cx="808303" cy="806432"/>
          </a:xfrm>
          <a:prstGeom prst="rect">
            <a:avLst/>
          </a:prstGeom>
        </p:spPr>
      </p:pic>
      <p:pic>
        <p:nvPicPr>
          <p:cNvPr id="48" name="図 47">
            <a:extLst>
              <a:ext uri="{FF2B5EF4-FFF2-40B4-BE49-F238E27FC236}">
                <a16:creationId xmlns:a16="http://schemas.microsoft.com/office/drawing/2014/main" id="{4A729070-0157-6BFE-264E-0A3782961AC5}"/>
              </a:ext>
            </a:extLst>
          </p:cNvPr>
          <p:cNvPicPr>
            <a:picLocks noChangeAspect="1"/>
          </p:cNvPicPr>
          <p:nvPr/>
        </p:nvPicPr>
        <p:blipFill>
          <a:blip r:embed="rId10"/>
          <a:stretch>
            <a:fillRect/>
          </a:stretch>
        </p:blipFill>
        <p:spPr>
          <a:xfrm>
            <a:off x="2071919" y="1765183"/>
            <a:ext cx="779457" cy="820092"/>
          </a:xfrm>
          <a:prstGeom prst="rect">
            <a:avLst/>
          </a:prstGeom>
        </p:spPr>
      </p:pic>
      <p:pic>
        <p:nvPicPr>
          <p:cNvPr id="50" name="図 49" descr="黒い背景に白い文字のロゴ&#10;&#10;低い精度で自動的に生成された説明">
            <a:extLst>
              <a:ext uri="{FF2B5EF4-FFF2-40B4-BE49-F238E27FC236}">
                <a16:creationId xmlns:a16="http://schemas.microsoft.com/office/drawing/2014/main" id="{6FB6F14E-E2A0-4091-D53B-C154FCF3F2E6}"/>
              </a:ext>
            </a:extLst>
          </p:cNvPr>
          <p:cNvPicPr>
            <a:picLocks noChangeAspect="1"/>
          </p:cNvPicPr>
          <p:nvPr/>
        </p:nvPicPr>
        <p:blipFill>
          <a:blip r:embed="rId4"/>
          <a:stretch>
            <a:fillRect/>
          </a:stretch>
        </p:blipFill>
        <p:spPr>
          <a:xfrm>
            <a:off x="1319999" y="2980637"/>
            <a:ext cx="4851441" cy="3325251"/>
          </a:xfrm>
          <a:prstGeom prst="rect">
            <a:avLst/>
          </a:prstGeom>
        </p:spPr>
      </p:pic>
      <p:sp>
        <p:nvSpPr>
          <p:cNvPr id="51" name="涙形 50">
            <a:extLst>
              <a:ext uri="{FF2B5EF4-FFF2-40B4-BE49-F238E27FC236}">
                <a16:creationId xmlns:a16="http://schemas.microsoft.com/office/drawing/2014/main" id="{4334F16C-DB45-FC02-02EF-BFC615C5BC93}"/>
              </a:ext>
            </a:extLst>
          </p:cNvPr>
          <p:cNvSpPr/>
          <p:nvPr/>
        </p:nvSpPr>
        <p:spPr>
          <a:xfrm rot="19122603">
            <a:off x="4365089" y="3389114"/>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52" name="涙形 51">
            <a:extLst>
              <a:ext uri="{FF2B5EF4-FFF2-40B4-BE49-F238E27FC236}">
                <a16:creationId xmlns:a16="http://schemas.microsoft.com/office/drawing/2014/main" id="{1C4292F0-5A07-4AA6-98CC-170B7324ED15}"/>
              </a:ext>
            </a:extLst>
          </p:cNvPr>
          <p:cNvSpPr/>
          <p:nvPr/>
        </p:nvSpPr>
        <p:spPr>
          <a:xfrm rot="19122603">
            <a:off x="3985469" y="3724397"/>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53" name="涙形 52">
            <a:extLst>
              <a:ext uri="{FF2B5EF4-FFF2-40B4-BE49-F238E27FC236}">
                <a16:creationId xmlns:a16="http://schemas.microsoft.com/office/drawing/2014/main" id="{FA871520-EC75-B8B0-F942-6CE4CC0F7EE1}"/>
              </a:ext>
            </a:extLst>
          </p:cNvPr>
          <p:cNvSpPr/>
          <p:nvPr/>
        </p:nvSpPr>
        <p:spPr>
          <a:xfrm rot="19122603">
            <a:off x="3506089" y="3743783"/>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54" name="涙形 53">
            <a:extLst>
              <a:ext uri="{FF2B5EF4-FFF2-40B4-BE49-F238E27FC236}">
                <a16:creationId xmlns:a16="http://schemas.microsoft.com/office/drawing/2014/main" id="{FF02A230-E5EF-72A1-1B70-2887E39C970F}"/>
              </a:ext>
            </a:extLst>
          </p:cNvPr>
          <p:cNvSpPr/>
          <p:nvPr/>
        </p:nvSpPr>
        <p:spPr>
          <a:xfrm rot="19122603">
            <a:off x="3076609" y="3813068"/>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55" name="涙形 54">
            <a:extLst>
              <a:ext uri="{FF2B5EF4-FFF2-40B4-BE49-F238E27FC236}">
                <a16:creationId xmlns:a16="http://schemas.microsoft.com/office/drawing/2014/main" id="{3A3CB5F6-84FF-EDBB-14C4-1E900A02C28F}"/>
              </a:ext>
            </a:extLst>
          </p:cNvPr>
          <p:cNvSpPr/>
          <p:nvPr/>
        </p:nvSpPr>
        <p:spPr>
          <a:xfrm rot="19122603">
            <a:off x="2613867" y="3799215"/>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57" name="涙形 56">
            <a:extLst>
              <a:ext uri="{FF2B5EF4-FFF2-40B4-BE49-F238E27FC236}">
                <a16:creationId xmlns:a16="http://schemas.microsoft.com/office/drawing/2014/main" id="{284D8517-57CA-7561-C732-3E12272CB851}"/>
              </a:ext>
            </a:extLst>
          </p:cNvPr>
          <p:cNvSpPr/>
          <p:nvPr/>
        </p:nvSpPr>
        <p:spPr>
          <a:xfrm rot="19122603">
            <a:off x="3835844" y="3391904"/>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73" name="涙形 72">
            <a:extLst>
              <a:ext uri="{FF2B5EF4-FFF2-40B4-BE49-F238E27FC236}">
                <a16:creationId xmlns:a16="http://schemas.microsoft.com/office/drawing/2014/main" id="{F3D80AD5-EDD4-E5A2-1F74-3E21066FB681}"/>
              </a:ext>
            </a:extLst>
          </p:cNvPr>
          <p:cNvSpPr/>
          <p:nvPr/>
        </p:nvSpPr>
        <p:spPr>
          <a:xfrm rot="19122603">
            <a:off x="3373089" y="3361407"/>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74" name="涙形 73">
            <a:extLst>
              <a:ext uri="{FF2B5EF4-FFF2-40B4-BE49-F238E27FC236}">
                <a16:creationId xmlns:a16="http://schemas.microsoft.com/office/drawing/2014/main" id="{9566B5D4-CF55-2E09-17CC-6ED5A72F2E5C}"/>
              </a:ext>
            </a:extLst>
          </p:cNvPr>
          <p:cNvSpPr/>
          <p:nvPr/>
        </p:nvSpPr>
        <p:spPr>
          <a:xfrm rot="19122603">
            <a:off x="4539662" y="3763199"/>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75" name="涙形 74">
            <a:extLst>
              <a:ext uri="{FF2B5EF4-FFF2-40B4-BE49-F238E27FC236}">
                <a16:creationId xmlns:a16="http://schemas.microsoft.com/office/drawing/2014/main" id="{8420B842-79CF-FA24-275C-B3A67A91BE41}"/>
              </a:ext>
            </a:extLst>
          </p:cNvPr>
          <p:cNvSpPr/>
          <p:nvPr/>
        </p:nvSpPr>
        <p:spPr>
          <a:xfrm rot="19122603">
            <a:off x="2877109" y="3380797"/>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pic>
        <p:nvPicPr>
          <p:cNvPr id="76" name="図 75">
            <a:extLst>
              <a:ext uri="{FF2B5EF4-FFF2-40B4-BE49-F238E27FC236}">
                <a16:creationId xmlns:a16="http://schemas.microsoft.com/office/drawing/2014/main" id="{D240C4E5-893F-024E-4CD3-8EE74F63479E}"/>
              </a:ext>
            </a:extLst>
          </p:cNvPr>
          <p:cNvPicPr>
            <a:picLocks noChangeAspect="1"/>
          </p:cNvPicPr>
          <p:nvPr/>
        </p:nvPicPr>
        <p:blipFill>
          <a:blip r:embed="rId11"/>
          <a:stretch>
            <a:fillRect/>
          </a:stretch>
        </p:blipFill>
        <p:spPr>
          <a:xfrm>
            <a:off x="4696974" y="1614803"/>
            <a:ext cx="888205" cy="930703"/>
          </a:xfrm>
          <a:prstGeom prst="rect">
            <a:avLst/>
          </a:prstGeom>
        </p:spPr>
      </p:pic>
      <p:pic>
        <p:nvPicPr>
          <p:cNvPr id="77" name="図 76">
            <a:extLst>
              <a:ext uri="{FF2B5EF4-FFF2-40B4-BE49-F238E27FC236}">
                <a16:creationId xmlns:a16="http://schemas.microsoft.com/office/drawing/2014/main" id="{195DF57C-FEB6-804B-897A-5CF1E12849DC}"/>
              </a:ext>
            </a:extLst>
          </p:cNvPr>
          <p:cNvPicPr>
            <a:picLocks noChangeAspect="1"/>
          </p:cNvPicPr>
          <p:nvPr/>
        </p:nvPicPr>
        <p:blipFill>
          <a:blip r:embed="rId12"/>
          <a:stretch>
            <a:fillRect/>
          </a:stretch>
        </p:blipFill>
        <p:spPr>
          <a:xfrm>
            <a:off x="2274367" y="2909687"/>
            <a:ext cx="2942705" cy="410822"/>
          </a:xfrm>
          <a:prstGeom prst="rect">
            <a:avLst/>
          </a:prstGeom>
        </p:spPr>
      </p:pic>
      <p:sp>
        <p:nvSpPr>
          <p:cNvPr id="79" name="矢印: 右 78">
            <a:extLst>
              <a:ext uri="{FF2B5EF4-FFF2-40B4-BE49-F238E27FC236}">
                <a16:creationId xmlns:a16="http://schemas.microsoft.com/office/drawing/2014/main" id="{3D01BAD9-AE63-567F-2417-E99D7D0623CA}"/>
              </a:ext>
            </a:extLst>
          </p:cNvPr>
          <p:cNvSpPr/>
          <p:nvPr/>
        </p:nvSpPr>
        <p:spPr>
          <a:xfrm>
            <a:off x="5736000" y="3979834"/>
            <a:ext cx="720000" cy="360000"/>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1" name="図 80">
            <a:extLst>
              <a:ext uri="{FF2B5EF4-FFF2-40B4-BE49-F238E27FC236}">
                <a16:creationId xmlns:a16="http://schemas.microsoft.com/office/drawing/2014/main" id="{A1D9AAA3-84A7-D73E-55C7-5E680406F476}"/>
              </a:ext>
            </a:extLst>
          </p:cNvPr>
          <p:cNvPicPr>
            <a:picLocks noChangeAspect="1"/>
          </p:cNvPicPr>
          <p:nvPr/>
        </p:nvPicPr>
        <p:blipFill>
          <a:blip r:embed="rId5"/>
          <a:stretch>
            <a:fillRect/>
          </a:stretch>
        </p:blipFill>
        <p:spPr>
          <a:xfrm>
            <a:off x="8374622" y="2272207"/>
            <a:ext cx="779775" cy="777970"/>
          </a:xfrm>
          <a:prstGeom prst="rect">
            <a:avLst/>
          </a:prstGeom>
        </p:spPr>
      </p:pic>
      <p:pic>
        <p:nvPicPr>
          <p:cNvPr id="92" name="図 91">
            <a:extLst>
              <a:ext uri="{FF2B5EF4-FFF2-40B4-BE49-F238E27FC236}">
                <a16:creationId xmlns:a16="http://schemas.microsoft.com/office/drawing/2014/main" id="{FBFCD316-9A97-AB17-0B8F-BDA06F78D468}"/>
              </a:ext>
            </a:extLst>
          </p:cNvPr>
          <p:cNvPicPr>
            <a:picLocks noChangeAspect="1"/>
          </p:cNvPicPr>
          <p:nvPr/>
        </p:nvPicPr>
        <p:blipFill>
          <a:blip r:embed="rId5"/>
          <a:stretch>
            <a:fillRect/>
          </a:stretch>
        </p:blipFill>
        <p:spPr>
          <a:xfrm>
            <a:off x="9159510" y="2353462"/>
            <a:ext cx="779775" cy="777970"/>
          </a:xfrm>
          <a:prstGeom prst="rect">
            <a:avLst/>
          </a:prstGeom>
        </p:spPr>
      </p:pic>
      <p:pic>
        <p:nvPicPr>
          <p:cNvPr id="93" name="図 92">
            <a:extLst>
              <a:ext uri="{FF2B5EF4-FFF2-40B4-BE49-F238E27FC236}">
                <a16:creationId xmlns:a16="http://schemas.microsoft.com/office/drawing/2014/main" id="{FAA64702-4F6A-286E-3878-87B6D37B7A26}"/>
              </a:ext>
            </a:extLst>
          </p:cNvPr>
          <p:cNvPicPr>
            <a:picLocks noChangeAspect="1"/>
          </p:cNvPicPr>
          <p:nvPr/>
        </p:nvPicPr>
        <p:blipFill>
          <a:blip r:embed="rId6"/>
          <a:stretch>
            <a:fillRect/>
          </a:stretch>
        </p:blipFill>
        <p:spPr>
          <a:xfrm>
            <a:off x="7545182" y="2356103"/>
            <a:ext cx="776169" cy="777970"/>
          </a:xfrm>
          <a:prstGeom prst="rect">
            <a:avLst/>
          </a:prstGeom>
        </p:spPr>
      </p:pic>
      <p:pic>
        <p:nvPicPr>
          <p:cNvPr id="94" name="図 93">
            <a:extLst>
              <a:ext uri="{FF2B5EF4-FFF2-40B4-BE49-F238E27FC236}">
                <a16:creationId xmlns:a16="http://schemas.microsoft.com/office/drawing/2014/main" id="{84FC6CA9-94EE-5166-EEBE-D8FFA0D9F5FC}"/>
              </a:ext>
            </a:extLst>
          </p:cNvPr>
          <p:cNvPicPr>
            <a:picLocks noChangeAspect="1"/>
          </p:cNvPicPr>
          <p:nvPr/>
        </p:nvPicPr>
        <p:blipFill>
          <a:blip r:embed="rId7"/>
          <a:stretch>
            <a:fillRect/>
          </a:stretch>
        </p:blipFill>
        <p:spPr>
          <a:xfrm>
            <a:off x="9991645" y="2400208"/>
            <a:ext cx="776337" cy="779982"/>
          </a:xfrm>
          <a:prstGeom prst="rect">
            <a:avLst/>
          </a:prstGeom>
        </p:spPr>
      </p:pic>
      <p:pic>
        <p:nvPicPr>
          <p:cNvPr id="95" name="図 94">
            <a:extLst>
              <a:ext uri="{FF2B5EF4-FFF2-40B4-BE49-F238E27FC236}">
                <a16:creationId xmlns:a16="http://schemas.microsoft.com/office/drawing/2014/main" id="{01935C14-A87F-A8FC-BA91-FFC40B8B697E}"/>
              </a:ext>
            </a:extLst>
          </p:cNvPr>
          <p:cNvPicPr>
            <a:picLocks noChangeAspect="1"/>
          </p:cNvPicPr>
          <p:nvPr/>
        </p:nvPicPr>
        <p:blipFill>
          <a:blip r:embed="rId8"/>
          <a:stretch>
            <a:fillRect/>
          </a:stretch>
        </p:blipFill>
        <p:spPr>
          <a:xfrm>
            <a:off x="6674743" y="2239985"/>
            <a:ext cx="1046297" cy="1037791"/>
          </a:xfrm>
          <a:prstGeom prst="rect">
            <a:avLst/>
          </a:prstGeom>
        </p:spPr>
      </p:pic>
      <p:pic>
        <p:nvPicPr>
          <p:cNvPr id="96" name="図 95">
            <a:extLst>
              <a:ext uri="{FF2B5EF4-FFF2-40B4-BE49-F238E27FC236}">
                <a16:creationId xmlns:a16="http://schemas.microsoft.com/office/drawing/2014/main" id="{77087F37-D95C-EF47-D3CE-7258CC5C2862}"/>
              </a:ext>
            </a:extLst>
          </p:cNvPr>
          <p:cNvPicPr>
            <a:picLocks noChangeAspect="1"/>
          </p:cNvPicPr>
          <p:nvPr/>
        </p:nvPicPr>
        <p:blipFill>
          <a:blip r:embed="rId11"/>
          <a:stretch>
            <a:fillRect/>
          </a:stretch>
        </p:blipFill>
        <p:spPr>
          <a:xfrm>
            <a:off x="9712822" y="1798875"/>
            <a:ext cx="795657" cy="833727"/>
          </a:xfrm>
          <a:prstGeom prst="rect">
            <a:avLst/>
          </a:prstGeom>
        </p:spPr>
      </p:pic>
      <p:pic>
        <p:nvPicPr>
          <p:cNvPr id="97" name="図 96">
            <a:extLst>
              <a:ext uri="{FF2B5EF4-FFF2-40B4-BE49-F238E27FC236}">
                <a16:creationId xmlns:a16="http://schemas.microsoft.com/office/drawing/2014/main" id="{32C6644D-01BF-5AB4-9CC7-ED9B336BF23E}"/>
              </a:ext>
            </a:extLst>
          </p:cNvPr>
          <p:cNvPicPr>
            <a:picLocks noChangeAspect="1"/>
          </p:cNvPicPr>
          <p:nvPr/>
        </p:nvPicPr>
        <p:blipFill>
          <a:blip r:embed="rId9"/>
          <a:stretch>
            <a:fillRect/>
          </a:stretch>
        </p:blipFill>
        <p:spPr>
          <a:xfrm>
            <a:off x="8834978" y="1811341"/>
            <a:ext cx="681891" cy="675748"/>
          </a:xfrm>
          <a:prstGeom prst="rect">
            <a:avLst/>
          </a:prstGeom>
        </p:spPr>
      </p:pic>
      <p:pic>
        <p:nvPicPr>
          <p:cNvPr id="98" name="図 97">
            <a:extLst>
              <a:ext uri="{FF2B5EF4-FFF2-40B4-BE49-F238E27FC236}">
                <a16:creationId xmlns:a16="http://schemas.microsoft.com/office/drawing/2014/main" id="{0B571892-3BD2-4D46-FEBD-2346571CEC4D}"/>
              </a:ext>
            </a:extLst>
          </p:cNvPr>
          <p:cNvPicPr>
            <a:picLocks noChangeAspect="1"/>
          </p:cNvPicPr>
          <p:nvPr/>
        </p:nvPicPr>
        <p:blipFill>
          <a:blip r:embed="rId5"/>
          <a:stretch>
            <a:fillRect/>
          </a:stretch>
        </p:blipFill>
        <p:spPr>
          <a:xfrm>
            <a:off x="7938556" y="1854277"/>
            <a:ext cx="724080" cy="722404"/>
          </a:xfrm>
          <a:prstGeom prst="rect">
            <a:avLst/>
          </a:prstGeom>
        </p:spPr>
      </p:pic>
      <p:pic>
        <p:nvPicPr>
          <p:cNvPr id="99" name="図 98">
            <a:extLst>
              <a:ext uri="{FF2B5EF4-FFF2-40B4-BE49-F238E27FC236}">
                <a16:creationId xmlns:a16="http://schemas.microsoft.com/office/drawing/2014/main" id="{8E48EBE4-3081-B118-EB46-E981065D0111}"/>
              </a:ext>
            </a:extLst>
          </p:cNvPr>
          <p:cNvPicPr>
            <a:picLocks noChangeAspect="1"/>
          </p:cNvPicPr>
          <p:nvPr/>
        </p:nvPicPr>
        <p:blipFill>
          <a:blip r:embed="rId10"/>
          <a:stretch>
            <a:fillRect/>
          </a:stretch>
        </p:blipFill>
        <p:spPr>
          <a:xfrm>
            <a:off x="7157544" y="1915709"/>
            <a:ext cx="698240" cy="734641"/>
          </a:xfrm>
          <a:prstGeom prst="rect">
            <a:avLst/>
          </a:prstGeom>
        </p:spPr>
      </p:pic>
      <p:pic>
        <p:nvPicPr>
          <p:cNvPr id="102" name="図 101">
            <a:extLst>
              <a:ext uri="{FF2B5EF4-FFF2-40B4-BE49-F238E27FC236}">
                <a16:creationId xmlns:a16="http://schemas.microsoft.com/office/drawing/2014/main" id="{52314711-B3B0-F9B1-DE0E-98A8C0DDB0F7}"/>
              </a:ext>
            </a:extLst>
          </p:cNvPr>
          <p:cNvPicPr>
            <a:picLocks noChangeAspect="1"/>
          </p:cNvPicPr>
          <p:nvPr/>
        </p:nvPicPr>
        <p:blipFill>
          <a:blip r:embed="rId12"/>
          <a:stretch>
            <a:fillRect/>
          </a:stretch>
        </p:blipFill>
        <p:spPr>
          <a:xfrm>
            <a:off x="7266129" y="2966877"/>
            <a:ext cx="2942705" cy="410822"/>
          </a:xfrm>
          <a:prstGeom prst="rect">
            <a:avLst/>
          </a:prstGeom>
        </p:spPr>
      </p:pic>
      <p:sp>
        <p:nvSpPr>
          <p:cNvPr id="19" name="フリーフォーム: 図形 18">
            <a:extLst>
              <a:ext uri="{FF2B5EF4-FFF2-40B4-BE49-F238E27FC236}">
                <a16:creationId xmlns:a16="http://schemas.microsoft.com/office/drawing/2014/main" id="{7946F680-7B94-8BFB-37AA-C6F76A05185B}"/>
              </a:ext>
            </a:extLst>
          </p:cNvPr>
          <p:cNvSpPr/>
          <p:nvPr/>
        </p:nvSpPr>
        <p:spPr>
          <a:xfrm>
            <a:off x="8022771" y="3559629"/>
            <a:ext cx="1400756" cy="402771"/>
          </a:xfrm>
          <a:custGeom>
            <a:avLst/>
            <a:gdLst>
              <a:gd name="connsiteX0" fmla="*/ 0 w 1400756"/>
              <a:gd name="connsiteY0" fmla="*/ 32657 h 402771"/>
              <a:gd name="connsiteX1" fmla="*/ 0 w 1400756"/>
              <a:gd name="connsiteY1" fmla="*/ 32657 h 402771"/>
              <a:gd name="connsiteX2" fmla="*/ 76200 w 1400756"/>
              <a:gd name="connsiteY2" fmla="*/ 119742 h 402771"/>
              <a:gd name="connsiteX3" fmla="*/ 119743 w 1400756"/>
              <a:gd name="connsiteY3" fmla="*/ 185057 h 402771"/>
              <a:gd name="connsiteX4" fmla="*/ 217715 w 1400756"/>
              <a:gd name="connsiteY4" fmla="*/ 283028 h 402771"/>
              <a:gd name="connsiteX5" fmla="*/ 283029 w 1400756"/>
              <a:gd name="connsiteY5" fmla="*/ 348342 h 402771"/>
              <a:gd name="connsiteX6" fmla="*/ 435429 w 1400756"/>
              <a:gd name="connsiteY6" fmla="*/ 402771 h 402771"/>
              <a:gd name="connsiteX7" fmla="*/ 674915 w 1400756"/>
              <a:gd name="connsiteY7" fmla="*/ 381000 h 402771"/>
              <a:gd name="connsiteX8" fmla="*/ 707572 w 1400756"/>
              <a:gd name="connsiteY8" fmla="*/ 370114 h 402771"/>
              <a:gd name="connsiteX9" fmla="*/ 751115 w 1400756"/>
              <a:gd name="connsiteY9" fmla="*/ 337457 h 402771"/>
              <a:gd name="connsiteX10" fmla="*/ 794658 w 1400756"/>
              <a:gd name="connsiteY10" fmla="*/ 283028 h 402771"/>
              <a:gd name="connsiteX11" fmla="*/ 881743 w 1400756"/>
              <a:gd name="connsiteY11" fmla="*/ 293914 h 402771"/>
              <a:gd name="connsiteX12" fmla="*/ 925286 w 1400756"/>
              <a:gd name="connsiteY12" fmla="*/ 326571 h 402771"/>
              <a:gd name="connsiteX13" fmla="*/ 936172 w 1400756"/>
              <a:gd name="connsiteY13" fmla="*/ 359228 h 402771"/>
              <a:gd name="connsiteX14" fmla="*/ 1023258 w 1400756"/>
              <a:gd name="connsiteY14" fmla="*/ 370114 h 402771"/>
              <a:gd name="connsiteX15" fmla="*/ 1164772 w 1400756"/>
              <a:gd name="connsiteY15" fmla="*/ 381000 h 402771"/>
              <a:gd name="connsiteX16" fmla="*/ 1186543 w 1400756"/>
              <a:gd name="connsiteY16" fmla="*/ 348342 h 402771"/>
              <a:gd name="connsiteX17" fmla="*/ 1197429 w 1400756"/>
              <a:gd name="connsiteY17" fmla="*/ 315685 h 402771"/>
              <a:gd name="connsiteX18" fmla="*/ 1251858 w 1400756"/>
              <a:gd name="connsiteY18" fmla="*/ 304800 h 402771"/>
              <a:gd name="connsiteX19" fmla="*/ 1317172 w 1400756"/>
              <a:gd name="connsiteY19" fmla="*/ 315685 h 402771"/>
              <a:gd name="connsiteX20" fmla="*/ 1360715 w 1400756"/>
              <a:gd name="connsiteY20" fmla="*/ 108857 h 402771"/>
              <a:gd name="connsiteX21" fmla="*/ 1284515 w 1400756"/>
              <a:gd name="connsiteY21" fmla="*/ 43542 h 402771"/>
              <a:gd name="connsiteX22" fmla="*/ 1197429 w 1400756"/>
              <a:gd name="connsiteY22" fmla="*/ 0 h 402771"/>
              <a:gd name="connsiteX23" fmla="*/ 141515 w 1400756"/>
              <a:gd name="connsiteY23" fmla="*/ 10885 h 402771"/>
              <a:gd name="connsiteX24" fmla="*/ 76200 w 1400756"/>
              <a:gd name="connsiteY24" fmla="*/ 32657 h 402771"/>
              <a:gd name="connsiteX25" fmla="*/ 0 w 1400756"/>
              <a:gd name="connsiteY25" fmla="*/ 32657 h 40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0756" h="402771">
                <a:moveTo>
                  <a:pt x="0" y="32657"/>
                </a:moveTo>
                <a:lnTo>
                  <a:pt x="0" y="32657"/>
                </a:lnTo>
                <a:cubicBezTo>
                  <a:pt x="25400" y="61685"/>
                  <a:pt x="52369" y="89412"/>
                  <a:pt x="76200" y="119742"/>
                </a:cubicBezTo>
                <a:cubicBezTo>
                  <a:pt x="92366" y="140317"/>
                  <a:pt x="102606" y="165283"/>
                  <a:pt x="119743" y="185057"/>
                </a:cubicBezTo>
                <a:cubicBezTo>
                  <a:pt x="149991" y="219958"/>
                  <a:pt x="185058" y="250371"/>
                  <a:pt x="217715" y="283028"/>
                </a:cubicBezTo>
                <a:cubicBezTo>
                  <a:pt x="239486" y="304799"/>
                  <a:pt x="253820" y="338605"/>
                  <a:pt x="283029" y="348342"/>
                </a:cubicBezTo>
                <a:cubicBezTo>
                  <a:pt x="377755" y="379918"/>
                  <a:pt x="326855" y="362056"/>
                  <a:pt x="435429" y="402771"/>
                </a:cubicBezTo>
                <a:cubicBezTo>
                  <a:pt x="515258" y="395514"/>
                  <a:pt x="595328" y="390550"/>
                  <a:pt x="674915" y="381000"/>
                </a:cubicBezTo>
                <a:cubicBezTo>
                  <a:pt x="686308" y="379633"/>
                  <a:pt x="697609" y="375807"/>
                  <a:pt x="707572" y="370114"/>
                </a:cubicBezTo>
                <a:cubicBezTo>
                  <a:pt x="723324" y="361113"/>
                  <a:pt x="736601" y="348343"/>
                  <a:pt x="751115" y="337457"/>
                </a:cubicBezTo>
                <a:cubicBezTo>
                  <a:pt x="753158" y="334393"/>
                  <a:pt x="783578" y="284136"/>
                  <a:pt x="794658" y="283028"/>
                </a:cubicBezTo>
                <a:cubicBezTo>
                  <a:pt x="823767" y="280117"/>
                  <a:pt x="852715" y="290285"/>
                  <a:pt x="881743" y="293914"/>
                </a:cubicBezTo>
                <a:cubicBezTo>
                  <a:pt x="896257" y="304800"/>
                  <a:pt x="913671" y="312633"/>
                  <a:pt x="925286" y="326571"/>
                </a:cubicBezTo>
                <a:cubicBezTo>
                  <a:pt x="932632" y="335386"/>
                  <a:pt x="925686" y="354568"/>
                  <a:pt x="936172" y="359228"/>
                </a:cubicBezTo>
                <a:cubicBezTo>
                  <a:pt x="962905" y="371109"/>
                  <a:pt x="994135" y="367340"/>
                  <a:pt x="1023258" y="370114"/>
                </a:cubicBezTo>
                <a:cubicBezTo>
                  <a:pt x="1070356" y="374600"/>
                  <a:pt x="1117601" y="377371"/>
                  <a:pt x="1164772" y="381000"/>
                </a:cubicBezTo>
                <a:cubicBezTo>
                  <a:pt x="1172029" y="370114"/>
                  <a:pt x="1180692" y="360044"/>
                  <a:pt x="1186543" y="348342"/>
                </a:cubicBezTo>
                <a:cubicBezTo>
                  <a:pt x="1191675" y="338079"/>
                  <a:pt x="1187882" y="322050"/>
                  <a:pt x="1197429" y="315685"/>
                </a:cubicBezTo>
                <a:cubicBezTo>
                  <a:pt x="1212824" y="305422"/>
                  <a:pt x="1233715" y="308428"/>
                  <a:pt x="1251858" y="304800"/>
                </a:cubicBezTo>
                <a:cubicBezTo>
                  <a:pt x="1273629" y="308428"/>
                  <a:pt x="1295100" y="315685"/>
                  <a:pt x="1317172" y="315685"/>
                </a:cubicBezTo>
                <a:cubicBezTo>
                  <a:pt x="1442007" y="315685"/>
                  <a:pt x="1400707" y="262162"/>
                  <a:pt x="1360715" y="108857"/>
                </a:cubicBezTo>
                <a:cubicBezTo>
                  <a:pt x="1344803" y="47862"/>
                  <a:pt x="1322028" y="60593"/>
                  <a:pt x="1284515" y="43542"/>
                </a:cubicBezTo>
                <a:cubicBezTo>
                  <a:pt x="1254969" y="30112"/>
                  <a:pt x="1197429" y="0"/>
                  <a:pt x="1197429" y="0"/>
                </a:cubicBezTo>
                <a:lnTo>
                  <a:pt x="141515" y="10885"/>
                </a:lnTo>
                <a:cubicBezTo>
                  <a:pt x="118575" y="11553"/>
                  <a:pt x="98341" y="26619"/>
                  <a:pt x="76200" y="32657"/>
                </a:cubicBezTo>
                <a:cubicBezTo>
                  <a:pt x="58350" y="37525"/>
                  <a:pt x="12700" y="32657"/>
                  <a:pt x="0" y="32657"/>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4680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75"/>
                                        </p:tgtEl>
                                      </p:cBhvr>
                                    </p:animEffect>
                                    <p:animScale>
                                      <p:cBhvr>
                                        <p:cTn id="7" dur="250" autoRev="1" fill="hold"/>
                                        <p:tgtEl>
                                          <p:spTgt spid="75"/>
                                        </p:tgtEl>
                                      </p:cBhvr>
                                      <p:by x="105000" y="105000"/>
                                    </p:animScale>
                                  </p:childTnLst>
                                </p:cTn>
                              </p:par>
                              <p:par>
                                <p:cTn id="8" presetID="26" presetClass="emph" presetSubtype="0" repeatCount="indefinite" fill="hold" grpId="0" nodeType="withEffect">
                                  <p:stCondLst>
                                    <p:cond delay="0"/>
                                  </p:stCondLst>
                                  <p:endCondLst>
                                    <p:cond evt="onNext" delay="0">
                                      <p:tgtEl>
                                        <p:sldTgt/>
                                      </p:tgtEl>
                                    </p:cond>
                                  </p:endCondLst>
                                  <p:childTnLst>
                                    <p:animEffect transition="out" filter="fade">
                                      <p:cBhvr>
                                        <p:cTn id="9" dur="500" tmFilter="0, 0; .2, .5; .8, .5; 1, 0"/>
                                        <p:tgtEl>
                                          <p:spTgt spid="73"/>
                                        </p:tgtEl>
                                      </p:cBhvr>
                                    </p:animEffect>
                                    <p:animScale>
                                      <p:cBhvr>
                                        <p:cTn id="10" dur="250" autoRev="1" fill="hold"/>
                                        <p:tgtEl>
                                          <p:spTgt spid="73"/>
                                        </p:tgtEl>
                                      </p:cBhvr>
                                      <p:by x="105000" y="105000"/>
                                    </p:animScale>
                                  </p:childTnLst>
                                </p:cTn>
                              </p:par>
                              <p:par>
                                <p:cTn id="11" presetID="26" presetClass="emph" presetSubtype="0" repeatCount="indefinite" fill="hold" grpId="0" nodeType="withEffect">
                                  <p:stCondLst>
                                    <p:cond delay="0"/>
                                  </p:stCondLst>
                                  <p:endCondLst>
                                    <p:cond evt="onNext" delay="0">
                                      <p:tgtEl>
                                        <p:sldTgt/>
                                      </p:tgtEl>
                                    </p:cond>
                                  </p:endCondLst>
                                  <p:childTnLst>
                                    <p:animEffect transition="out" filter="fade">
                                      <p:cBhvr>
                                        <p:cTn id="12" dur="500" tmFilter="0, 0; .2, .5; .8, .5; 1, 0"/>
                                        <p:tgtEl>
                                          <p:spTgt spid="57"/>
                                        </p:tgtEl>
                                      </p:cBhvr>
                                    </p:animEffect>
                                    <p:animScale>
                                      <p:cBhvr>
                                        <p:cTn id="13" dur="250" autoRev="1" fill="hold"/>
                                        <p:tgtEl>
                                          <p:spTgt spid="57"/>
                                        </p:tgtEl>
                                      </p:cBhvr>
                                      <p:by x="105000" y="105000"/>
                                    </p:animScale>
                                  </p:childTnLst>
                                </p:cTn>
                              </p:par>
                              <p:par>
                                <p:cTn id="14" presetID="26" presetClass="emph" presetSubtype="0" repeatCount="indefinite" fill="hold" grpId="0" nodeType="withEffect">
                                  <p:stCondLst>
                                    <p:cond delay="0"/>
                                  </p:stCondLst>
                                  <p:endCondLst>
                                    <p:cond evt="onNext" delay="0">
                                      <p:tgtEl>
                                        <p:sldTgt/>
                                      </p:tgtEl>
                                    </p:cond>
                                  </p:endCondLst>
                                  <p:childTnLst>
                                    <p:animEffect transition="out" filter="fade">
                                      <p:cBhvr>
                                        <p:cTn id="15" dur="500" tmFilter="0, 0; .2, .5; .8, .5; 1, 0"/>
                                        <p:tgtEl>
                                          <p:spTgt spid="51"/>
                                        </p:tgtEl>
                                      </p:cBhvr>
                                    </p:animEffect>
                                    <p:animScale>
                                      <p:cBhvr>
                                        <p:cTn id="16" dur="250" autoRev="1" fill="hold"/>
                                        <p:tgtEl>
                                          <p:spTgt spid="51"/>
                                        </p:tgtEl>
                                      </p:cBhvr>
                                      <p:by x="105000" y="105000"/>
                                    </p:animScale>
                                  </p:childTnLst>
                                </p:cTn>
                              </p:par>
                              <p:par>
                                <p:cTn id="17" presetID="26" presetClass="emph" presetSubtype="0" repeatCount="indefinite" fill="hold" grpId="0" nodeType="withEffect">
                                  <p:stCondLst>
                                    <p:cond delay="0"/>
                                  </p:stCondLst>
                                  <p:endCondLst>
                                    <p:cond evt="onNext" delay="0">
                                      <p:tgtEl>
                                        <p:sldTgt/>
                                      </p:tgtEl>
                                    </p:cond>
                                  </p:endCondLst>
                                  <p:childTnLst>
                                    <p:animEffect transition="out" filter="fade">
                                      <p:cBhvr>
                                        <p:cTn id="18" dur="500" tmFilter="0, 0; .2, .5; .8, .5; 1, 0"/>
                                        <p:tgtEl>
                                          <p:spTgt spid="74"/>
                                        </p:tgtEl>
                                      </p:cBhvr>
                                    </p:animEffect>
                                    <p:animScale>
                                      <p:cBhvr>
                                        <p:cTn id="19" dur="250" autoRev="1" fill="hold"/>
                                        <p:tgtEl>
                                          <p:spTgt spid="74"/>
                                        </p:tgtEl>
                                      </p:cBhvr>
                                      <p:by x="105000" y="105000"/>
                                    </p:animScale>
                                  </p:childTnLst>
                                </p:cTn>
                              </p:par>
                              <p:par>
                                <p:cTn id="20" presetID="26" presetClass="emph" presetSubtype="0" repeatCount="indefinite" fill="hold" grpId="0" nodeType="withEffect">
                                  <p:stCondLst>
                                    <p:cond delay="0"/>
                                  </p:stCondLst>
                                  <p:endCondLst>
                                    <p:cond evt="onNext" delay="0">
                                      <p:tgtEl>
                                        <p:sldTgt/>
                                      </p:tgtEl>
                                    </p:cond>
                                  </p:endCondLst>
                                  <p:childTnLst>
                                    <p:animEffect transition="out" filter="fade">
                                      <p:cBhvr>
                                        <p:cTn id="21" dur="500" tmFilter="0, 0; .2, .5; .8, .5; 1, 0"/>
                                        <p:tgtEl>
                                          <p:spTgt spid="52"/>
                                        </p:tgtEl>
                                      </p:cBhvr>
                                    </p:animEffect>
                                    <p:animScale>
                                      <p:cBhvr>
                                        <p:cTn id="22" dur="250" autoRev="1" fill="hold"/>
                                        <p:tgtEl>
                                          <p:spTgt spid="52"/>
                                        </p:tgtEl>
                                      </p:cBhvr>
                                      <p:by x="105000" y="105000"/>
                                    </p:animScale>
                                  </p:childTnLst>
                                </p:cTn>
                              </p:par>
                              <p:par>
                                <p:cTn id="23" presetID="26" presetClass="emph" presetSubtype="0" repeatCount="indefinite" fill="hold" grpId="0" nodeType="withEffect">
                                  <p:stCondLst>
                                    <p:cond delay="0"/>
                                  </p:stCondLst>
                                  <p:endCondLst>
                                    <p:cond evt="onNext" delay="0">
                                      <p:tgtEl>
                                        <p:sldTgt/>
                                      </p:tgtEl>
                                    </p:cond>
                                  </p:endCondLst>
                                  <p:childTnLst>
                                    <p:animEffect transition="out" filter="fade">
                                      <p:cBhvr>
                                        <p:cTn id="24" dur="500" tmFilter="0, 0; .2, .5; .8, .5; 1, 0"/>
                                        <p:tgtEl>
                                          <p:spTgt spid="53"/>
                                        </p:tgtEl>
                                      </p:cBhvr>
                                    </p:animEffect>
                                    <p:animScale>
                                      <p:cBhvr>
                                        <p:cTn id="25" dur="250" autoRev="1" fill="hold"/>
                                        <p:tgtEl>
                                          <p:spTgt spid="53"/>
                                        </p:tgtEl>
                                      </p:cBhvr>
                                      <p:by x="105000" y="105000"/>
                                    </p:animScale>
                                  </p:childTnLst>
                                </p:cTn>
                              </p:par>
                              <p:par>
                                <p:cTn id="26" presetID="26" presetClass="emph" presetSubtype="0" repeatCount="indefinite" fill="hold" grpId="0" nodeType="withEffect">
                                  <p:stCondLst>
                                    <p:cond delay="0"/>
                                  </p:stCondLst>
                                  <p:endCondLst>
                                    <p:cond evt="onNext" delay="0">
                                      <p:tgtEl>
                                        <p:sldTgt/>
                                      </p:tgtEl>
                                    </p:cond>
                                  </p:endCondLst>
                                  <p:childTnLst>
                                    <p:animEffect transition="out" filter="fade">
                                      <p:cBhvr>
                                        <p:cTn id="27" dur="500" tmFilter="0, 0; .2, .5; .8, .5; 1, 0"/>
                                        <p:tgtEl>
                                          <p:spTgt spid="54"/>
                                        </p:tgtEl>
                                      </p:cBhvr>
                                    </p:animEffect>
                                    <p:animScale>
                                      <p:cBhvr>
                                        <p:cTn id="28" dur="250" autoRev="1" fill="hold"/>
                                        <p:tgtEl>
                                          <p:spTgt spid="54"/>
                                        </p:tgtEl>
                                      </p:cBhvr>
                                      <p:by x="105000" y="105000"/>
                                    </p:animScale>
                                  </p:childTnLst>
                                </p:cTn>
                              </p:par>
                              <p:par>
                                <p:cTn id="29" presetID="26" presetClass="emph" presetSubtype="0" repeatCount="indefinite" fill="hold" grpId="0" nodeType="withEffect">
                                  <p:stCondLst>
                                    <p:cond delay="0"/>
                                  </p:stCondLst>
                                  <p:endCondLst>
                                    <p:cond evt="onNext" delay="0">
                                      <p:tgtEl>
                                        <p:sldTgt/>
                                      </p:tgtEl>
                                    </p:cond>
                                  </p:endCondLst>
                                  <p:childTnLst>
                                    <p:animEffect transition="out" filter="fade">
                                      <p:cBhvr>
                                        <p:cTn id="30" dur="500" tmFilter="0, 0; .2, .5; .8, .5; 1, 0"/>
                                        <p:tgtEl>
                                          <p:spTgt spid="55"/>
                                        </p:tgtEl>
                                      </p:cBhvr>
                                    </p:animEffect>
                                    <p:animScale>
                                      <p:cBhvr>
                                        <p:cTn id="31" dur="250" autoRev="1" fill="hold"/>
                                        <p:tgtEl>
                                          <p:spTgt spid="55"/>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500"/>
                                        <p:tgtEl>
                                          <p:spTgt spid="7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7" grpId="0" animBg="1"/>
      <p:bldP spid="73" grpId="0" animBg="1"/>
      <p:bldP spid="74" grpId="0" animBg="1"/>
      <p:bldP spid="75" grpId="0" animBg="1"/>
      <p:bldP spid="79"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なぜむし歯になるの？</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なぜむし歯になるの？</a:t>
            </a:r>
          </a:p>
        </p:txBody>
      </p:sp>
      <p:pic>
        <p:nvPicPr>
          <p:cNvPr id="2" name="図 1">
            <a:extLst>
              <a:ext uri="{FF2B5EF4-FFF2-40B4-BE49-F238E27FC236}">
                <a16:creationId xmlns:a16="http://schemas.microsoft.com/office/drawing/2014/main" id="{B39846B5-965D-7AF3-FFC5-78F954220C2C}"/>
              </a:ext>
            </a:extLst>
          </p:cNvPr>
          <p:cNvPicPr>
            <a:picLocks noChangeAspect="1"/>
          </p:cNvPicPr>
          <p:nvPr/>
        </p:nvPicPr>
        <p:blipFill>
          <a:blip r:embed="rId4"/>
          <a:srcRect/>
          <a:stretch/>
        </p:blipFill>
        <p:spPr>
          <a:xfrm>
            <a:off x="3947534" y="1473290"/>
            <a:ext cx="4296932" cy="4299662"/>
          </a:xfrm>
          <a:prstGeom prst="rect">
            <a:avLst/>
          </a:prstGeom>
          <a:ln>
            <a:noFill/>
          </a:ln>
          <a:effectLst/>
        </p:spPr>
      </p:pic>
    </p:spTree>
    <p:extLst>
      <p:ext uri="{BB962C8B-B14F-4D97-AF65-F5344CB8AC3E}">
        <p14:creationId xmlns:p14="http://schemas.microsoft.com/office/powerpoint/2010/main" val="2424653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　脱灰と再石灰化</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　脱灰と再石灰化</a:t>
            </a:r>
          </a:p>
        </p:txBody>
      </p:sp>
      <p:pic>
        <p:nvPicPr>
          <p:cNvPr id="2" name="図 1">
            <a:extLst>
              <a:ext uri="{FF2B5EF4-FFF2-40B4-BE49-F238E27FC236}">
                <a16:creationId xmlns:a16="http://schemas.microsoft.com/office/drawing/2014/main" id="{B39846B5-965D-7AF3-FFC5-78F954220C2C}"/>
              </a:ext>
            </a:extLst>
          </p:cNvPr>
          <p:cNvPicPr>
            <a:picLocks noChangeAspect="1"/>
          </p:cNvPicPr>
          <p:nvPr/>
        </p:nvPicPr>
        <p:blipFill>
          <a:blip r:embed="rId4"/>
          <a:srcRect/>
          <a:stretch/>
        </p:blipFill>
        <p:spPr>
          <a:xfrm>
            <a:off x="1273702" y="2185129"/>
            <a:ext cx="2854393" cy="2856207"/>
          </a:xfrm>
          <a:prstGeom prst="rect">
            <a:avLst/>
          </a:prstGeom>
          <a:ln>
            <a:noFill/>
          </a:ln>
          <a:effectLst/>
        </p:spPr>
      </p:pic>
      <p:sp>
        <p:nvSpPr>
          <p:cNvPr id="4" name="タイトル 1">
            <a:extLst>
              <a:ext uri="{FF2B5EF4-FFF2-40B4-BE49-F238E27FC236}">
                <a16:creationId xmlns:a16="http://schemas.microsoft.com/office/drawing/2014/main" id="{4F5A6BCD-E4D3-560C-428B-41DB201B9A53}"/>
              </a:ext>
            </a:extLst>
          </p:cNvPr>
          <p:cNvSpPr txBox="1">
            <a:spLocks/>
          </p:cNvSpPr>
          <p:nvPr/>
        </p:nvSpPr>
        <p:spPr>
          <a:xfrm>
            <a:off x="4038599" y="-141130"/>
            <a:ext cx="1659785"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spc="300" dirty="0">
                <a:ln w="9525">
                  <a:solidFill>
                    <a:schemeClr val="bg1"/>
                  </a:solidFill>
                </a:ln>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　だっかい</a:t>
            </a:r>
          </a:p>
        </p:txBody>
      </p:sp>
      <p:sp>
        <p:nvSpPr>
          <p:cNvPr id="10" name="タイトル 1">
            <a:extLst>
              <a:ext uri="{FF2B5EF4-FFF2-40B4-BE49-F238E27FC236}">
                <a16:creationId xmlns:a16="http://schemas.microsoft.com/office/drawing/2014/main" id="{9B8CDA24-89C8-4716-7A34-59EABEE083E6}"/>
              </a:ext>
            </a:extLst>
          </p:cNvPr>
          <p:cNvSpPr txBox="1">
            <a:spLocks/>
          </p:cNvSpPr>
          <p:nvPr/>
        </p:nvSpPr>
        <p:spPr>
          <a:xfrm>
            <a:off x="5609231" y="-138052"/>
            <a:ext cx="2696567"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spc="300" dirty="0">
                <a:ln w="9525">
                  <a:solidFill>
                    <a:schemeClr val="bg1"/>
                  </a:solidFill>
                </a:ln>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　さいせっかいか</a:t>
            </a:r>
          </a:p>
        </p:txBody>
      </p:sp>
      <p:pic>
        <p:nvPicPr>
          <p:cNvPr id="12" name="図 11" descr="ダイアグラム&#10;&#10;自動的に生成された説明">
            <a:extLst>
              <a:ext uri="{FF2B5EF4-FFF2-40B4-BE49-F238E27FC236}">
                <a16:creationId xmlns:a16="http://schemas.microsoft.com/office/drawing/2014/main" id="{C491F5F2-C763-75C3-CFD4-754850ACD73A}"/>
              </a:ext>
            </a:extLst>
          </p:cNvPr>
          <p:cNvPicPr>
            <a:picLocks noChangeAspect="1"/>
          </p:cNvPicPr>
          <p:nvPr/>
        </p:nvPicPr>
        <p:blipFill>
          <a:blip r:embed="rId5"/>
          <a:stretch>
            <a:fillRect/>
          </a:stretch>
        </p:blipFill>
        <p:spPr>
          <a:xfrm>
            <a:off x="4219308" y="2257672"/>
            <a:ext cx="6529657" cy="3118444"/>
          </a:xfrm>
          <a:prstGeom prst="rect">
            <a:avLst/>
          </a:prstGeom>
        </p:spPr>
      </p:pic>
    </p:spTree>
    <p:extLst>
      <p:ext uri="{BB962C8B-B14F-4D97-AF65-F5344CB8AC3E}">
        <p14:creationId xmlns:p14="http://schemas.microsoft.com/office/powerpoint/2010/main" val="718078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　脱灰と再石灰化</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　脱灰と再石灰化</a:t>
            </a:r>
          </a:p>
        </p:txBody>
      </p:sp>
      <p:sp>
        <p:nvSpPr>
          <p:cNvPr id="2" name="タイトル 1">
            <a:extLst>
              <a:ext uri="{FF2B5EF4-FFF2-40B4-BE49-F238E27FC236}">
                <a16:creationId xmlns:a16="http://schemas.microsoft.com/office/drawing/2014/main" id="{5D878E52-C690-F603-D864-7C4CD6D874F9}"/>
              </a:ext>
            </a:extLst>
          </p:cNvPr>
          <p:cNvSpPr txBox="1">
            <a:spLocks/>
          </p:cNvSpPr>
          <p:nvPr/>
        </p:nvSpPr>
        <p:spPr>
          <a:xfrm>
            <a:off x="4038599" y="-141130"/>
            <a:ext cx="1659785"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spc="300" dirty="0">
                <a:ln w="9525">
                  <a:solidFill>
                    <a:schemeClr val="bg1"/>
                  </a:solidFill>
                </a:ln>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　だっかい</a:t>
            </a:r>
          </a:p>
        </p:txBody>
      </p:sp>
      <p:sp>
        <p:nvSpPr>
          <p:cNvPr id="3" name="タイトル 1">
            <a:extLst>
              <a:ext uri="{FF2B5EF4-FFF2-40B4-BE49-F238E27FC236}">
                <a16:creationId xmlns:a16="http://schemas.microsoft.com/office/drawing/2014/main" id="{7E3B3844-5301-205B-F814-D753F12E8F7B}"/>
              </a:ext>
            </a:extLst>
          </p:cNvPr>
          <p:cNvSpPr txBox="1">
            <a:spLocks/>
          </p:cNvSpPr>
          <p:nvPr/>
        </p:nvSpPr>
        <p:spPr>
          <a:xfrm>
            <a:off x="5609231" y="-138052"/>
            <a:ext cx="2696567"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spc="300" dirty="0">
                <a:ln w="9525">
                  <a:solidFill>
                    <a:schemeClr val="bg1"/>
                  </a:solidFill>
                </a:ln>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　さいせっかいか</a:t>
            </a:r>
          </a:p>
        </p:txBody>
      </p:sp>
      <p:pic>
        <p:nvPicPr>
          <p:cNvPr id="13" name="図 12" descr="ダイアグラム&#10;&#10;自動的に生成された説明">
            <a:extLst>
              <a:ext uri="{FF2B5EF4-FFF2-40B4-BE49-F238E27FC236}">
                <a16:creationId xmlns:a16="http://schemas.microsoft.com/office/drawing/2014/main" id="{51023A4E-56BA-3898-82F1-477393C952C6}"/>
              </a:ext>
            </a:extLst>
          </p:cNvPr>
          <p:cNvPicPr>
            <a:picLocks noChangeAspect="1"/>
          </p:cNvPicPr>
          <p:nvPr/>
        </p:nvPicPr>
        <p:blipFill>
          <a:blip r:embed="rId4"/>
          <a:stretch>
            <a:fillRect/>
          </a:stretch>
        </p:blipFill>
        <p:spPr>
          <a:xfrm>
            <a:off x="3706907" y="1445282"/>
            <a:ext cx="4810269" cy="2297296"/>
          </a:xfrm>
          <a:prstGeom prst="rect">
            <a:avLst/>
          </a:prstGeom>
        </p:spPr>
      </p:pic>
      <p:pic>
        <p:nvPicPr>
          <p:cNvPr id="16" name="図 15" descr="ダイアグラム, 概略図&#10;&#10;自動的に生成された説明">
            <a:extLst>
              <a:ext uri="{FF2B5EF4-FFF2-40B4-BE49-F238E27FC236}">
                <a16:creationId xmlns:a16="http://schemas.microsoft.com/office/drawing/2014/main" id="{02ED4B8A-277A-08A6-C069-472207110651}"/>
              </a:ext>
            </a:extLst>
          </p:cNvPr>
          <p:cNvPicPr>
            <a:picLocks noChangeAspect="1"/>
          </p:cNvPicPr>
          <p:nvPr/>
        </p:nvPicPr>
        <p:blipFill>
          <a:blip r:embed="rId5"/>
          <a:stretch>
            <a:fillRect/>
          </a:stretch>
        </p:blipFill>
        <p:spPr>
          <a:xfrm>
            <a:off x="3752063" y="3689754"/>
            <a:ext cx="4810269" cy="2309849"/>
          </a:xfrm>
          <a:prstGeom prst="rect">
            <a:avLst/>
          </a:prstGeom>
        </p:spPr>
      </p:pic>
    </p:spTree>
    <p:extLst>
      <p:ext uri="{BB962C8B-B14F-4D97-AF65-F5344CB8AC3E}">
        <p14:creationId xmlns:p14="http://schemas.microsoft.com/office/powerpoint/2010/main" val="3605261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4"/>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　</a:t>
            </a:r>
            <a:r>
              <a:rPr lang="en-US" altLang="ja-JP" sz="4000" b="1" spc="3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CO</a:t>
            </a:r>
            <a:r>
              <a:rPr lang="ja-JP" altLang="en-US" sz="4000" b="1" spc="3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ってなんだろう？</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　</a:t>
            </a:r>
            <a:r>
              <a:rPr lang="en-US" altLang="ja-JP" sz="4000" b="1" spc="3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CO</a:t>
            </a:r>
            <a:r>
              <a:rPr lang="ja-JP" altLang="en-US" sz="4000" b="1" spc="3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ってなんだろう？</a:t>
            </a:r>
          </a:p>
        </p:txBody>
      </p:sp>
      <p:pic>
        <p:nvPicPr>
          <p:cNvPr id="2" name="P_11.wav">
            <a:hlinkClick r:id="" action="ppaction://media"/>
            <a:extLst>
              <a:ext uri="{FF2B5EF4-FFF2-40B4-BE49-F238E27FC236}">
                <a16:creationId xmlns:a16="http://schemas.microsoft.com/office/drawing/2014/main" id="{AFCDF981-7D32-DF1F-A6FF-740F0D0EFE5B}"/>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198456" y="564929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descr="ダイアグラム&#10;&#10;自動的に生成された説明">
            <a:extLst>
              <a:ext uri="{FF2B5EF4-FFF2-40B4-BE49-F238E27FC236}">
                <a16:creationId xmlns:a16="http://schemas.microsoft.com/office/drawing/2014/main" id="{180AA64D-705C-0E10-59F8-375254859DEF}"/>
              </a:ext>
            </a:extLst>
          </p:cNvPr>
          <p:cNvPicPr>
            <a:picLocks noChangeAspect="1"/>
          </p:cNvPicPr>
          <p:nvPr/>
        </p:nvPicPr>
        <p:blipFill>
          <a:blip r:embed="rId6"/>
          <a:stretch>
            <a:fillRect/>
          </a:stretch>
        </p:blipFill>
        <p:spPr>
          <a:xfrm>
            <a:off x="6518705" y="2354843"/>
            <a:ext cx="2866043" cy="3282368"/>
          </a:xfrm>
          <a:prstGeom prst="rect">
            <a:avLst/>
          </a:prstGeom>
        </p:spPr>
      </p:pic>
      <p:pic>
        <p:nvPicPr>
          <p:cNvPr id="11" name="図 10" descr="バナナとシリアル&#10;&#10;低い精度で自動的に生成された説明">
            <a:extLst>
              <a:ext uri="{FF2B5EF4-FFF2-40B4-BE49-F238E27FC236}">
                <a16:creationId xmlns:a16="http://schemas.microsoft.com/office/drawing/2014/main" id="{63DC37AF-1F8C-DC9B-6A22-5138BC386F3A}"/>
              </a:ext>
            </a:extLst>
          </p:cNvPr>
          <p:cNvPicPr>
            <a:picLocks noChangeAspect="1"/>
          </p:cNvPicPr>
          <p:nvPr/>
        </p:nvPicPr>
        <p:blipFill>
          <a:blip r:embed="rId7"/>
          <a:stretch>
            <a:fillRect/>
          </a:stretch>
        </p:blipFill>
        <p:spPr>
          <a:xfrm>
            <a:off x="3230107" y="1744822"/>
            <a:ext cx="2763019" cy="1848499"/>
          </a:xfrm>
          <a:prstGeom prst="rect">
            <a:avLst/>
          </a:prstGeom>
        </p:spPr>
      </p:pic>
      <p:pic>
        <p:nvPicPr>
          <p:cNvPr id="13" name="図 12" descr="食品, カップ, 座る, いっぱい が含まれている画像&#10;&#10;自動的に生成された説明">
            <a:extLst>
              <a:ext uri="{FF2B5EF4-FFF2-40B4-BE49-F238E27FC236}">
                <a16:creationId xmlns:a16="http://schemas.microsoft.com/office/drawing/2014/main" id="{DDBC7C95-A0FB-714B-2B91-F279940D887C}"/>
              </a:ext>
            </a:extLst>
          </p:cNvPr>
          <p:cNvPicPr>
            <a:picLocks noChangeAspect="1"/>
          </p:cNvPicPr>
          <p:nvPr/>
        </p:nvPicPr>
        <p:blipFill>
          <a:blip r:embed="rId8"/>
          <a:stretch>
            <a:fillRect/>
          </a:stretch>
        </p:blipFill>
        <p:spPr>
          <a:xfrm>
            <a:off x="3230107" y="3768006"/>
            <a:ext cx="1243435" cy="1653080"/>
          </a:xfrm>
          <a:prstGeom prst="rect">
            <a:avLst/>
          </a:prstGeom>
        </p:spPr>
      </p:pic>
      <p:pic>
        <p:nvPicPr>
          <p:cNvPr id="27" name="図 26" descr="テキスト&#10;&#10;自動的に生成された説明">
            <a:extLst>
              <a:ext uri="{FF2B5EF4-FFF2-40B4-BE49-F238E27FC236}">
                <a16:creationId xmlns:a16="http://schemas.microsoft.com/office/drawing/2014/main" id="{116653C3-524C-C95C-68C7-E76384B49579}"/>
              </a:ext>
            </a:extLst>
          </p:cNvPr>
          <p:cNvPicPr>
            <a:picLocks noChangeAspect="1"/>
          </p:cNvPicPr>
          <p:nvPr/>
        </p:nvPicPr>
        <p:blipFill>
          <a:blip r:embed="rId9"/>
          <a:stretch>
            <a:fillRect/>
          </a:stretch>
        </p:blipFill>
        <p:spPr>
          <a:xfrm>
            <a:off x="2152213" y="2332338"/>
            <a:ext cx="1077894" cy="592980"/>
          </a:xfrm>
          <a:prstGeom prst="rect">
            <a:avLst/>
          </a:prstGeom>
        </p:spPr>
      </p:pic>
      <p:pic>
        <p:nvPicPr>
          <p:cNvPr id="29" name="図 28" descr="テキスト&#10;&#10;自動的に生成された説明">
            <a:extLst>
              <a:ext uri="{FF2B5EF4-FFF2-40B4-BE49-F238E27FC236}">
                <a16:creationId xmlns:a16="http://schemas.microsoft.com/office/drawing/2014/main" id="{5ADFBD36-D523-D83D-686F-94FCD53D2E96}"/>
              </a:ext>
            </a:extLst>
          </p:cNvPr>
          <p:cNvPicPr>
            <a:picLocks noChangeAspect="1"/>
          </p:cNvPicPr>
          <p:nvPr/>
        </p:nvPicPr>
        <p:blipFill>
          <a:blip r:embed="rId10"/>
          <a:stretch>
            <a:fillRect/>
          </a:stretch>
        </p:blipFill>
        <p:spPr>
          <a:xfrm>
            <a:off x="2152213" y="4221656"/>
            <a:ext cx="1077894" cy="615148"/>
          </a:xfrm>
          <a:prstGeom prst="rect">
            <a:avLst/>
          </a:prstGeom>
        </p:spPr>
      </p:pic>
    </p:spTree>
    <p:extLst>
      <p:ext uri="{BB962C8B-B14F-4D97-AF65-F5344CB8AC3E}">
        <p14:creationId xmlns:p14="http://schemas.microsoft.com/office/powerpoint/2010/main" val="1081419620"/>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　</a:t>
            </a:r>
            <a:r>
              <a:rPr lang="en-US" altLang="ja-JP" sz="4000" b="1" spc="3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CO</a:t>
            </a:r>
            <a:r>
              <a:rPr lang="ja-JP" altLang="en-US" sz="4000" b="1" spc="3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ってなんだろう？</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　</a:t>
            </a:r>
            <a:r>
              <a:rPr lang="en-US" altLang="ja-JP" sz="4000" b="1" spc="3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CO</a:t>
            </a:r>
            <a:r>
              <a:rPr lang="ja-JP" altLang="en-US" sz="4000" b="1" spc="3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ってなんだろう？</a:t>
            </a:r>
          </a:p>
        </p:txBody>
      </p:sp>
      <p:pic>
        <p:nvPicPr>
          <p:cNvPr id="3" name="図 2" descr="小さい, ピンク, 少し, 食品 が含まれている画像&#10;&#10;自動的に生成された説明">
            <a:extLst>
              <a:ext uri="{FF2B5EF4-FFF2-40B4-BE49-F238E27FC236}">
                <a16:creationId xmlns:a16="http://schemas.microsoft.com/office/drawing/2014/main" id="{E133A806-B681-6A0F-C7FF-C0472B033AAD}"/>
              </a:ext>
            </a:extLst>
          </p:cNvPr>
          <p:cNvPicPr>
            <a:picLocks noChangeAspect="1"/>
          </p:cNvPicPr>
          <p:nvPr/>
        </p:nvPicPr>
        <p:blipFill>
          <a:blip r:embed="rId4"/>
          <a:stretch>
            <a:fillRect/>
          </a:stretch>
        </p:blipFill>
        <p:spPr>
          <a:xfrm>
            <a:off x="1760719" y="1556704"/>
            <a:ext cx="3554276" cy="3840813"/>
          </a:xfrm>
          <a:prstGeom prst="rect">
            <a:avLst/>
          </a:prstGeom>
        </p:spPr>
      </p:pic>
      <p:pic>
        <p:nvPicPr>
          <p:cNvPr id="11" name="図 10" descr="ピンク色の歯ブラシ&#10;&#10;中程度の精度で自動的に生成された説明">
            <a:extLst>
              <a:ext uri="{FF2B5EF4-FFF2-40B4-BE49-F238E27FC236}">
                <a16:creationId xmlns:a16="http://schemas.microsoft.com/office/drawing/2014/main" id="{DC0E77EC-3EAE-257E-395C-16F2FF4D498F}"/>
              </a:ext>
            </a:extLst>
          </p:cNvPr>
          <p:cNvPicPr>
            <a:picLocks noChangeAspect="1"/>
          </p:cNvPicPr>
          <p:nvPr/>
        </p:nvPicPr>
        <p:blipFill>
          <a:blip r:embed="rId5"/>
          <a:stretch>
            <a:fillRect/>
          </a:stretch>
        </p:blipFill>
        <p:spPr>
          <a:xfrm>
            <a:off x="7072948" y="2026302"/>
            <a:ext cx="3554276" cy="3267739"/>
          </a:xfrm>
          <a:prstGeom prst="rect">
            <a:avLst/>
          </a:prstGeom>
        </p:spPr>
      </p:pic>
      <p:sp>
        <p:nvSpPr>
          <p:cNvPr id="12" name="矢印: 右 11">
            <a:extLst>
              <a:ext uri="{FF2B5EF4-FFF2-40B4-BE49-F238E27FC236}">
                <a16:creationId xmlns:a16="http://schemas.microsoft.com/office/drawing/2014/main" id="{06CFAAEE-9B03-4E77-7177-C01CFCDDA7A1}"/>
              </a:ext>
            </a:extLst>
          </p:cNvPr>
          <p:cNvSpPr/>
          <p:nvPr/>
        </p:nvSpPr>
        <p:spPr>
          <a:xfrm>
            <a:off x="5595257" y="3346636"/>
            <a:ext cx="1035323" cy="381000"/>
          </a:xfrm>
          <a:prstGeom prst="rightArrow">
            <a:avLst/>
          </a:prstGeom>
          <a:solidFill>
            <a:srgbClr val="33ED3C"/>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25627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　フッ化物って何だろう？</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　フッ化物って何だろう？</a:t>
            </a:r>
          </a:p>
        </p:txBody>
      </p:sp>
      <p:pic>
        <p:nvPicPr>
          <p:cNvPr id="2" name="図 1">
            <a:extLst>
              <a:ext uri="{FF2B5EF4-FFF2-40B4-BE49-F238E27FC236}">
                <a16:creationId xmlns:a16="http://schemas.microsoft.com/office/drawing/2014/main" id="{4907ED8F-D5BB-F2F8-B210-DE06AB44CDA6}"/>
              </a:ext>
            </a:extLst>
          </p:cNvPr>
          <p:cNvPicPr>
            <a:picLocks noChangeAspect="1"/>
          </p:cNvPicPr>
          <p:nvPr/>
        </p:nvPicPr>
        <p:blipFill>
          <a:blip r:embed="rId4"/>
          <a:stretch>
            <a:fillRect/>
          </a:stretch>
        </p:blipFill>
        <p:spPr>
          <a:xfrm>
            <a:off x="4625656" y="1179119"/>
            <a:ext cx="2931627" cy="2931627"/>
          </a:xfrm>
          <a:prstGeom prst="rect">
            <a:avLst/>
          </a:prstGeom>
        </p:spPr>
      </p:pic>
      <p:grpSp>
        <p:nvGrpSpPr>
          <p:cNvPr id="40" name="グループ化 39">
            <a:extLst>
              <a:ext uri="{FF2B5EF4-FFF2-40B4-BE49-F238E27FC236}">
                <a16:creationId xmlns:a16="http://schemas.microsoft.com/office/drawing/2014/main" id="{42834E9F-F12C-627F-7023-33E236985922}"/>
              </a:ext>
            </a:extLst>
          </p:cNvPr>
          <p:cNvGrpSpPr/>
          <p:nvPr/>
        </p:nvGrpSpPr>
        <p:grpSpPr>
          <a:xfrm>
            <a:off x="1562543" y="3988688"/>
            <a:ext cx="2827407" cy="1732900"/>
            <a:chOff x="1562543" y="3988688"/>
            <a:chExt cx="2827407" cy="1732900"/>
          </a:xfrm>
        </p:grpSpPr>
        <p:sp>
          <p:nvSpPr>
            <p:cNvPr id="10" name="四角形: 角を丸くする 9">
              <a:extLst>
                <a:ext uri="{FF2B5EF4-FFF2-40B4-BE49-F238E27FC236}">
                  <a16:creationId xmlns:a16="http://schemas.microsoft.com/office/drawing/2014/main" id="{22B6AED0-563D-5D21-4F9E-9276E022F719}"/>
                </a:ext>
              </a:extLst>
            </p:cNvPr>
            <p:cNvSpPr/>
            <p:nvPr/>
          </p:nvSpPr>
          <p:spPr>
            <a:xfrm>
              <a:off x="1562543" y="3988688"/>
              <a:ext cx="2827407" cy="1710345"/>
            </a:xfrm>
            <a:prstGeom prst="roundRect">
              <a:avLst/>
            </a:prstGeom>
            <a:gradFill flip="none" rotWithShape="1">
              <a:gsLst>
                <a:gs pos="100000">
                  <a:srgbClr val="FFD7C7">
                    <a:lumMod val="50000"/>
                    <a:lumOff val="50000"/>
                  </a:srgbClr>
                </a:gs>
                <a:gs pos="0">
                  <a:srgbClr val="FFD7C7">
                    <a:shade val="100000"/>
                    <a:satMod val="115000"/>
                  </a:srgbClr>
                </a:gs>
              </a:gsLst>
              <a:lin ang="13500000" scaled="1"/>
              <a:tileRect/>
            </a:gradFill>
            <a:ln w="38100">
              <a:solidFill>
                <a:srgbClr val="FF7943"/>
              </a:solidFill>
            </a:ln>
            <a:effectLst>
              <a:outerShdw blurRad="50800" dist="38100" dir="5400000" algn="t"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tIns="0" bIns="0" rtlCol="0" anchor="ctr"/>
            <a:lstStyle/>
            <a:p>
              <a:pPr algn="ctr"/>
              <a:endParaRPr kumimoji="1" lang="ja-JP" altLang="en-US" sz="24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24" name="図 23" descr="グラフィカル ユーザー インターフェイス が含まれている画像&#10;&#10;自動的に生成された説明">
              <a:extLst>
                <a:ext uri="{FF2B5EF4-FFF2-40B4-BE49-F238E27FC236}">
                  <a16:creationId xmlns:a16="http://schemas.microsoft.com/office/drawing/2014/main" id="{1BEEFBA1-3156-67E8-9D1C-1F98398813BD}"/>
                </a:ext>
              </a:extLst>
            </p:cNvPr>
            <p:cNvPicPr>
              <a:picLocks noChangeAspect="1"/>
            </p:cNvPicPr>
            <p:nvPr/>
          </p:nvPicPr>
          <p:blipFill>
            <a:blip r:embed="rId5"/>
            <a:stretch>
              <a:fillRect/>
            </a:stretch>
          </p:blipFill>
          <p:spPr>
            <a:xfrm>
              <a:off x="1584315" y="3989753"/>
              <a:ext cx="2771797" cy="1731835"/>
            </a:xfrm>
            <a:prstGeom prst="rect">
              <a:avLst/>
            </a:prstGeom>
          </p:spPr>
        </p:pic>
        <p:grpSp>
          <p:nvGrpSpPr>
            <p:cNvPr id="37" name="グループ化 36">
              <a:extLst>
                <a:ext uri="{FF2B5EF4-FFF2-40B4-BE49-F238E27FC236}">
                  <a16:creationId xmlns:a16="http://schemas.microsoft.com/office/drawing/2014/main" id="{725F0835-7C19-55BE-3378-3B437C4FE270}"/>
                </a:ext>
              </a:extLst>
            </p:cNvPr>
            <p:cNvGrpSpPr/>
            <p:nvPr/>
          </p:nvGrpSpPr>
          <p:grpSpPr>
            <a:xfrm>
              <a:off x="1672381" y="5127700"/>
              <a:ext cx="1048346" cy="265812"/>
              <a:chOff x="1672382" y="5127700"/>
              <a:chExt cx="1068979" cy="265812"/>
            </a:xfrm>
          </p:grpSpPr>
          <p:pic>
            <p:nvPicPr>
              <p:cNvPr id="26" name="図 25" descr="図形&#10;&#10;中程度の精度で自動的に生成された説明">
                <a:extLst>
                  <a:ext uri="{FF2B5EF4-FFF2-40B4-BE49-F238E27FC236}">
                    <a16:creationId xmlns:a16="http://schemas.microsoft.com/office/drawing/2014/main" id="{BFD4CD98-86AD-A605-B653-64C918D270E3}"/>
                  </a:ext>
                </a:extLst>
              </p:cNvPr>
              <p:cNvPicPr>
                <a:picLocks noChangeAspect="1"/>
              </p:cNvPicPr>
              <p:nvPr/>
            </p:nvPicPr>
            <p:blipFill>
              <a:blip r:embed="rId6"/>
              <a:stretch>
                <a:fillRect/>
              </a:stretch>
            </p:blipFill>
            <p:spPr>
              <a:xfrm>
                <a:off x="1672382" y="5127700"/>
                <a:ext cx="490456" cy="254926"/>
              </a:xfrm>
              <a:prstGeom prst="rect">
                <a:avLst/>
              </a:prstGeom>
            </p:spPr>
          </p:pic>
          <p:pic>
            <p:nvPicPr>
              <p:cNvPr id="28" name="図 27" descr="図形&#10;&#10;中程度の精度で自動的に生成された説明">
                <a:extLst>
                  <a:ext uri="{FF2B5EF4-FFF2-40B4-BE49-F238E27FC236}">
                    <a16:creationId xmlns:a16="http://schemas.microsoft.com/office/drawing/2014/main" id="{5ECD23BC-7002-1191-52BD-FBB821BFBA32}"/>
                  </a:ext>
                </a:extLst>
              </p:cNvPr>
              <p:cNvPicPr>
                <a:picLocks noChangeAspect="1"/>
              </p:cNvPicPr>
              <p:nvPr/>
            </p:nvPicPr>
            <p:blipFill>
              <a:blip r:embed="rId7"/>
              <a:stretch>
                <a:fillRect/>
              </a:stretch>
            </p:blipFill>
            <p:spPr>
              <a:xfrm>
                <a:off x="2250905" y="5138586"/>
                <a:ext cx="490456" cy="254926"/>
              </a:xfrm>
              <a:prstGeom prst="rect">
                <a:avLst/>
              </a:prstGeom>
            </p:spPr>
          </p:pic>
        </p:grpSp>
      </p:grpSp>
      <p:grpSp>
        <p:nvGrpSpPr>
          <p:cNvPr id="45" name="グループ化 44">
            <a:extLst>
              <a:ext uri="{FF2B5EF4-FFF2-40B4-BE49-F238E27FC236}">
                <a16:creationId xmlns:a16="http://schemas.microsoft.com/office/drawing/2014/main" id="{0B44724B-3759-3620-79D8-362F3F7E561F}"/>
              </a:ext>
            </a:extLst>
          </p:cNvPr>
          <p:cNvGrpSpPr/>
          <p:nvPr/>
        </p:nvGrpSpPr>
        <p:grpSpPr>
          <a:xfrm>
            <a:off x="4647425" y="3988688"/>
            <a:ext cx="2861244" cy="1710345"/>
            <a:chOff x="4647425" y="3988688"/>
            <a:chExt cx="2861244" cy="1710345"/>
          </a:xfrm>
        </p:grpSpPr>
        <p:sp>
          <p:nvSpPr>
            <p:cNvPr id="15" name="四角形: 角を丸くする 14">
              <a:extLst>
                <a:ext uri="{FF2B5EF4-FFF2-40B4-BE49-F238E27FC236}">
                  <a16:creationId xmlns:a16="http://schemas.microsoft.com/office/drawing/2014/main" id="{C7BA1F74-95D9-71E0-3E25-C465E2BD345B}"/>
                </a:ext>
              </a:extLst>
            </p:cNvPr>
            <p:cNvSpPr/>
            <p:nvPr/>
          </p:nvSpPr>
          <p:spPr>
            <a:xfrm>
              <a:off x="4681263" y="3988688"/>
              <a:ext cx="2827406" cy="1710345"/>
            </a:xfrm>
            <a:prstGeom prst="roundRect">
              <a:avLst/>
            </a:prstGeom>
            <a:gradFill flip="none" rotWithShape="1">
              <a:gsLst>
                <a:gs pos="100000">
                  <a:srgbClr val="FFD7C7">
                    <a:lumMod val="50000"/>
                    <a:lumOff val="50000"/>
                  </a:srgbClr>
                </a:gs>
                <a:gs pos="0">
                  <a:srgbClr val="FFD7C7">
                    <a:shade val="100000"/>
                    <a:satMod val="115000"/>
                  </a:srgbClr>
                </a:gs>
              </a:gsLst>
              <a:lin ang="13500000" scaled="1"/>
              <a:tileRect/>
            </a:gradFill>
            <a:ln w="38100">
              <a:solidFill>
                <a:srgbClr val="FF7943"/>
              </a:solidFill>
            </a:ln>
            <a:effectLst>
              <a:outerShdw blurRad="50800" dist="38100" dir="5400000" algn="t"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tIns="0" bIns="0" rtlCol="0" anchor="ctr"/>
            <a:lstStyle/>
            <a:p>
              <a:pPr algn="ctr"/>
              <a:endParaRPr kumimoji="1" lang="ja-JP" altLang="en-US" sz="24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42" name="図 41" descr="ロゴ&#10;&#10;中程度の精度で自動的に生成された説明">
              <a:extLst>
                <a:ext uri="{FF2B5EF4-FFF2-40B4-BE49-F238E27FC236}">
                  <a16:creationId xmlns:a16="http://schemas.microsoft.com/office/drawing/2014/main" id="{25396F2D-D717-B103-256D-5B434E67BE5F}"/>
                </a:ext>
              </a:extLst>
            </p:cNvPr>
            <p:cNvPicPr>
              <a:picLocks noChangeAspect="1"/>
            </p:cNvPicPr>
            <p:nvPr/>
          </p:nvPicPr>
          <p:blipFill>
            <a:blip r:embed="rId8"/>
            <a:stretch>
              <a:fillRect/>
            </a:stretch>
          </p:blipFill>
          <p:spPr>
            <a:xfrm>
              <a:off x="4647425" y="4019622"/>
              <a:ext cx="2829126" cy="1571121"/>
            </a:xfrm>
            <a:prstGeom prst="rect">
              <a:avLst/>
            </a:prstGeom>
          </p:spPr>
        </p:pic>
        <p:pic>
          <p:nvPicPr>
            <p:cNvPr id="44" name="図 43" descr="図形&#10;&#10;中程度の精度で自動的に生成された説明">
              <a:extLst>
                <a:ext uri="{FF2B5EF4-FFF2-40B4-BE49-F238E27FC236}">
                  <a16:creationId xmlns:a16="http://schemas.microsoft.com/office/drawing/2014/main" id="{CA1FF679-9853-BDE1-0682-FBB9F726DD62}"/>
                </a:ext>
              </a:extLst>
            </p:cNvPr>
            <p:cNvPicPr>
              <a:picLocks noChangeAspect="1"/>
            </p:cNvPicPr>
            <p:nvPr/>
          </p:nvPicPr>
          <p:blipFill>
            <a:blip r:embed="rId9"/>
            <a:stretch>
              <a:fillRect/>
            </a:stretch>
          </p:blipFill>
          <p:spPr>
            <a:xfrm>
              <a:off x="5441108" y="4986859"/>
              <a:ext cx="986453" cy="254926"/>
            </a:xfrm>
            <a:prstGeom prst="rect">
              <a:avLst/>
            </a:prstGeom>
          </p:spPr>
        </p:pic>
      </p:grpSp>
      <p:grpSp>
        <p:nvGrpSpPr>
          <p:cNvPr id="52" name="グループ化 51">
            <a:extLst>
              <a:ext uri="{FF2B5EF4-FFF2-40B4-BE49-F238E27FC236}">
                <a16:creationId xmlns:a16="http://schemas.microsoft.com/office/drawing/2014/main" id="{E8207DE6-CA16-DFB1-14F9-8B8AC556B303}"/>
              </a:ext>
            </a:extLst>
          </p:cNvPr>
          <p:cNvGrpSpPr/>
          <p:nvPr/>
        </p:nvGrpSpPr>
        <p:grpSpPr>
          <a:xfrm>
            <a:off x="7767864" y="3939264"/>
            <a:ext cx="2859527" cy="1759769"/>
            <a:chOff x="7767864" y="3939264"/>
            <a:chExt cx="2859527" cy="1759769"/>
          </a:xfrm>
        </p:grpSpPr>
        <p:sp>
          <p:nvSpPr>
            <p:cNvPr id="18" name="四角形: 角を丸くする 17">
              <a:extLst>
                <a:ext uri="{FF2B5EF4-FFF2-40B4-BE49-F238E27FC236}">
                  <a16:creationId xmlns:a16="http://schemas.microsoft.com/office/drawing/2014/main" id="{38348EC9-795A-4573-F2CF-58891270915D}"/>
                </a:ext>
              </a:extLst>
            </p:cNvPr>
            <p:cNvSpPr/>
            <p:nvPr/>
          </p:nvSpPr>
          <p:spPr>
            <a:xfrm>
              <a:off x="7799985" y="3988688"/>
              <a:ext cx="2827406" cy="1710345"/>
            </a:xfrm>
            <a:prstGeom prst="roundRect">
              <a:avLst/>
            </a:prstGeom>
            <a:gradFill flip="none" rotWithShape="1">
              <a:gsLst>
                <a:gs pos="100000">
                  <a:srgbClr val="FFD7C7">
                    <a:lumMod val="50000"/>
                    <a:lumOff val="50000"/>
                  </a:srgbClr>
                </a:gs>
                <a:gs pos="0">
                  <a:srgbClr val="FFD7C7">
                    <a:shade val="100000"/>
                    <a:satMod val="115000"/>
                  </a:srgbClr>
                </a:gs>
              </a:gsLst>
              <a:lin ang="13500000" scaled="1"/>
              <a:tileRect/>
            </a:gradFill>
            <a:ln w="38100">
              <a:solidFill>
                <a:srgbClr val="FF7943"/>
              </a:solidFill>
            </a:ln>
            <a:effectLst>
              <a:outerShdw blurRad="50800" dist="38100" dir="5400000" algn="t"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tIns="0" bIns="0" rtlCol="0" anchor="ctr"/>
            <a:lstStyle/>
            <a:p>
              <a:pPr algn="ctr"/>
              <a:endParaRPr kumimoji="1" lang="ja-JP" altLang="en-US" sz="24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47" name="図 46" descr="グラフィカル ユーザー インターフェイス&#10;&#10;低い精度で自動的に生成された説明">
              <a:extLst>
                <a:ext uri="{FF2B5EF4-FFF2-40B4-BE49-F238E27FC236}">
                  <a16:creationId xmlns:a16="http://schemas.microsoft.com/office/drawing/2014/main" id="{58D03332-DBF5-19D1-6DBE-F7891290B481}"/>
                </a:ext>
              </a:extLst>
            </p:cNvPr>
            <p:cNvPicPr>
              <a:picLocks noChangeAspect="1"/>
            </p:cNvPicPr>
            <p:nvPr/>
          </p:nvPicPr>
          <p:blipFill>
            <a:blip r:embed="rId10"/>
            <a:stretch>
              <a:fillRect/>
            </a:stretch>
          </p:blipFill>
          <p:spPr>
            <a:xfrm>
              <a:off x="7767864" y="3939264"/>
              <a:ext cx="2826355" cy="1731835"/>
            </a:xfrm>
            <a:prstGeom prst="rect">
              <a:avLst/>
            </a:prstGeom>
          </p:spPr>
        </p:pic>
        <p:pic>
          <p:nvPicPr>
            <p:cNvPr id="49" name="図 48" descr="図形&#10;&#10;中程度の精度で自動的に生成された説明">
              <a:extLst>
                <a:ext uri="{FF2B5EF4-FFF2-40B4-BE49-F238E27FC236}">
                  <a16:creationId xmlns:a16="http://schemas.microsoft.com/office/drawing/2014/main" id="{0A3B6557-207E-F25C-7062-56DC3C5D31AB}"/>
                </a:ext>
              </a:extLst>
            </p:cNvPr>
            <p:cNvPicPr>
              <a:picLocks noChangeAspect="1"/>
            </p:cNvPicPr>
            <p:nvPr/>
          </p:nvPicPr>
          <p:blipFill>
            <a:blip r:embed="rId11"/>
            <a:stretch>
              <a:fillRect/>
            </a:stretch>
          </p:blipFill>
          <p:spPr>
            <a:xfrm>
              <a:off x="9336000" y="4348510"/>
              <a:ext cx="490456" cy="254926"/>
            </a:xfrm>
            <a:prstGeom prst="rect">
              <a:avLst/>
            </a:prstGeom>
          </p:spPr>
        </p:pic>
        <p:pic>
          <p:nvPicPr>
            <p:cNvPr id="51" name="図 50" descr="図形&#10;&#10;中程度の精度で自動的に生成された説明">
              <a:extLst>
                <a:ext uri="{FF2B5EF4-FFF2-40B4-BE49-F238E27FC236}">
                  <a16:creationId xmlns:a16="http://schemas.microsoft.com/office/drawing/2014/main" id="{278EB886-B6FA-69C7-005B-926DA02EDDA3}"/>
                </a:ext>
              </a:extLst>
            </p:cNvPr>
            <p:cNvPicPr>
              <a:picLocks noChangeAspect="1"/>
            </p:cNvPicPr>
            <p:nvPr/>
          </p:nvPicPr>
          <p:blipFill>
            <a:blip r:embed="rId11"/>
            <a:stretch>
              <a:fillRect/>
            </a:stretch>
          </p:blipFill>
          <p:spPr>
            <a:xfrm>
              <a:off x="9521655" y="4719218"/>
              <a:ext cx="490456" cy="254926"/>
            </a:xfrm>
            <a:prstGeom prst="rect">
              <a:avLst/>
            </a:prstGeom>
          </p:spPr>
        </p:pic>
      </p:grpSp>
    </p:spTree>
    <p:extLst>
      <p:ext uri="{BB962C8B-B14F-4D97-AF65-F5344CB8AC3E}">
        <p14:creationId xmlns:p14="http://schemas.microsoft.com/office/powerpoint/2010/main" val="153840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6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まとめ</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6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まとめ</a:t>
            </a:r>
          </a:p>
        </p:txBody>
      </p:sp>
      <p:pic>
        <p:nvPicPr>
          <p:cNvPr id="4" name="図 3" descr="黒い背景に白い文字のロゴ&#10;&#10;低い精度で自動的に生成された説明">
            <a:extLst>
              <a:ext uri="{FF2B5EF4-FFF2-40B4-BE49-F238E27FC236}">
                <a16:creationId xmlns:a16="http://schemas.microsoft.com/office/drawing/2014/main" id="{D5E7AA84-5A43-EDCB-F275-5ABFA98027FE}"/>
              </a:ext>
            </a:extLst>
          </p:cNvPr>
          <p:cNvPicPr>
            <a:picLocks noChangeAspect="1"/>
          </p:cNvPicPr>
          <p:nvPr/>
        </p:nvPicPr>
        <p:blipFill>
          <a:blip r:embed="rId4"/>
          <a:stretch>
            <a:fillRect/>
          </a:stretch>
        </p:blipFill>
        <p:spPr>
          <a:xfrm>
            <a:off x="6250834" y="2964754"/>
            <a:ext cx="4685481" cy="3211499"/>
          </a:xfrm>
          <a:prstGeom prst="rect">
            <a:avLst/>
          </a:prstGeom>
        </p:spPr>
      </p:pic>
      <p:pic>
        <p:nvPicPr>
          <p:cNvPr id="12" name="図 11">
            <a:extLst>
              <a:ext uri="{FF2B5EF4-FFF2-40B4-BE49-F238E27FC236}">
                <a16:creationId xmlns:a16="http://schemas.microsoft.com/office/drawing/2014/main" id="{1BD0E109-1A5A-0EA7-C227-56770A7F8DA3}"/>
              </a:ext>
            </a:extLst>
          </p:cNvPr>
          <p:cNvPicPr>
            <a:picLocks noChangeAspect="1"/>
          </p:cNvPicPr>
          <p:nvPr/>
        </p:nvPicPr>
        <p:blipFill>
          <a:blip r:embed="rId5"/>
          <a:stretch>
            <a:fillRect/>
          </a:stretch>
        </p:blipFill>
        <p:spPr>
          <a:xfrm>
            <a:off x="3354679" y="2164971"/>
            <a:ext cx="838752" cy="836810"/>
          </a:xfrm>
          <a:prstGeom prst="rect">
            <a:avLst/>
          </a:prstGeom>
        </p:spPr>
      </p:pic>
      <p:pic>
        <p:nvPicPr>
          <p:cNvPr id="20" name="図 19">
            <a:extLst>
              <a:ext uri="{FF2B5EF4-FFF2-40B4-BE49-F238E27FC236}">
                <a16:creationId xmlns:a16="http://schemas.microsoft.com/office/drawing/2014/main" id="{99888903-F2E6-08CB-D290-E8418531F09E}"/>
              </a:ext>
            </a:extLst>
          </p:cNvPr>
          <p:cNvPicPr>
            <a:picLocks noChangeAspect="1"/>
          </p:cNvPicPr>
          <p:nvPr/>
        </p:nvPicPr>
        <p:blipFill>
          <a:blip r:embed="rId5"/>
          <a:stretch>
            <a:fillRect/>
          </a:stretch>
        </p:blipFill>
        <p:spPr>
          <a:xfrm>
            <a:off x="4139567" y="2246226"/>
            <a:ext cx="838752" cy="836810"/>
          </a:xfrm>
          <a:prstGeom prst="rect">
            <a:avLst/>
          </a:prstGeom>
        </p:spPr>
      </p:pic>
      <p:pic>
        <p:nvPicPr>
          <p:cNvPr id="21" name="図 20">
            <a:extLst>
              <a:ext uri="{FF2B5EF4-FFF2-40B4-BE49-F238E27FC236}">
                <a16:creationId xmlns:a16="http://schemas.microsoft.com/office/drawing/2014/main" id="{AE84A761-9193-0547-ECD9-13AF7DDC890B}"/>
              </a:ext>
            </a:extLst>
          </p:cNvPr>
          <p:cNvPicPr>
            <a:picLocks noChangeAspect="1"/>
          </p:cNvPicPr>
          <p:nvPr/>
        </p:nvPicPr>
        <p:blipFill>
          <a:blip r:embed="rId6"/>
          <a:stretch>
            <a:fillRect/>
          </a:stretch>
        </p:blipFill>
        <p:spPr>
          <a:xfrm>
            <a:off x="2525240" y="2248867"/>
            <a:ext cx="834872" cy="836810"/>
          </a:xfrm>
          <a:prstGeom prst="rect">
            <a:avLst/>
          </a:prstGeom>
        </p:spPr>
      </p:pic>
      <p:pic>
        <p:nvPicPr>
          <p:cNvPr id="22" name="図 21">
            <a:extLst>
              <a:ext uri="{FF2B5EF4-FFF2-40B4-BE49-F238E27FC236}">
                <a16:creationId xmlns:a16="http://schemas.microsoft.com/office/drawing/2014/main" id="{3734C639-4C2B-2594-ADD0-6FF03085E6CF}"/>
              </a:ext>
            </a:extLst>
          </p:cNvPr>
          <p:cNvPicPr>
            <a:picLocks noChangeAspect="1"/>
          </p:cNvPicPr>
          <p:nvPr/>
        </p:nvPicPr>
        <p:blipFill>
          <a:blip r:embed="rId7"/>
          <a:stretch>
            <a:fillRect/>
          </a:stretch>
        </p:blipFill>
        <p:spPr>
          <a:xfrm>
            <a:off x="4971702" y="2292972"/>
            <a:ext cx="835053" cy="838974"/>
          </a:xfrm>
          <a:prstGeom prst="rect">
            <a:avLst/>
          </a:prstGeom>
        </p:spPr>
      </p:pic>
      <p:pic>
        <p:nvPicPr>
          <p:cNvPr id="23" name="図 22">
            <a:extLst>
              <a:ext uri="{FF2B5EF4-FFF2-40B4-BE49-F238E27FC236}">
                <a16:creationId xmlns:a16="http://schemas.microsoft.com/office/drawing/2014/main" id="{BC0424D2-61AB-B9D1-A682-EE2D8CBB2E6B}"/>
              </a:ext>
            </a:extLst>
          </p:cNvPr>
          <p:cNvPicPr>
            <a:picLocks noChangeAspect="1"/>
          </p:cNvPicPr>
          <p:nvPr/>
        </p:nvPicPr>
        <p:blipFill>
          <a:blip r:embed="rId8"/>
          <a:stretch>
            <a:fillRect/>
          </a:stretch>
        </p:blipFill>
        <p:spPr>
          <a:xfrm>
            <a:off x="1654801" y="2132749"/>
            <a:ext cx="1125432" cy="1116282"/>
          </a:xfrm>
          <a:prstGeom prst="rect">
            <a:avLst/>
          </a:prstGeom>
        </p:spPr>
      </p:pic>
      <p:pic>
        <p:nvPicPr>
          <p:cNvPr id="24" name="図 23">
            <a:extLst>
              <a:ext uri="{FF2B5EF4-FFF2-40B4-BE49-F238E27FC236}">
                <a16:creationId xmlns:a16="http://schemas.microsoft.com/office/drawing/2014/main" id="{5FB8D46D-043B-2B9E-34DC-967CC7B7D56F}"/>
              </a:ext>
            </a:extLst>
          </p:cNvPr>
          <p:cNvPicPr>
            <a:picLocks noChangeAspect="1"/>
          </p:cNvPicPr>
          <p:nvPr/>
        </p:nvPicPr>
        <p:blipFill>
          <a:blip r:embed="rId9"/>
          <a:stretch>
            <a:fillRect/>
          </a:stretch>
        </p:blipFill>
        <p:spPr>
          <a:xfrm>
            <a:off x="3745720" y="1680753"/>
            <a:ext cx="761206" cy="754348"/>
          </a:xfrm>
          <a:prstGeom prst="rect">
            <a:avLst/>
          </a:prstGeom>
        </p:spPr>
      </p:pic>
      <p:pic>
        <p:nvPicPr>
          <p:cNvPr id="25" name="図 24">
            <a:extLst>
              <a:ext uri="{FF2B5EF4-FFF2-40B4-BE49-F238E27FC236}">
                <a16:creationId xmlns:a16="http://schemas.microsoft.com/office/drawing/2014/main" id="{C98FC339-79CF-8514-9C91-DD0F4DC50BE1}"/>
              </a:ext>
            </a:extLst>
          </p:cNvPr>
          <p:cNvPicPr>
            <a:picLocks noChangeAspect="1"/>
          </p:cNvPicPr>
          <p:nvPr/>
        </p:nvPicPr>
        <p:blipFill>
          <a:blip r:embed="rId5"/>
          <a:stretch>
            <a:fillRect/>
          </a:stretch>
        </p:blipFill>
        <p:spPr>
          <a:xfrm>
            <a:off x="2858673" y="1707893"/>
            <a:ext cx="808303" cy="806432"/>
          </a:xfrm>
          <a:prstGeom prst="rect">
            <a:avLst/>
          </a:prstGeom>
        </p:spPr>
      </p:pic>
      <p:pic>
        <p:nvPicPr>
          <p:cNvPr id="26" name="図 25">
            <a:extLst>
              <a:ext uri="{FF2B5EF4-FFF2-40B4-BE49-F238E27FC236}">
                <a16:creationId xmlns:a16="http://schemas.microsoft.com/office/drawing/2014/main" id="{E1399337-1060-BFFF-E67F-ECFAEE52849F}"/>
              </a:ext>
            </a:extLst>
          </p:cNvPr>
          <p:cNvPicPr>
            <a:picLocks noChangeAspect="1"/>
          </p:cNvPicPr>
          <p:nvPr/>
        </p:nvPicPr>
        <p:blipFill>
          <a:blip r:embed="rId10"/>
          <a:stretch>
            <a:fillRect/>
          </a:stretch>
        </p:blipFill>
        <p:spPr>
          <a:xfrm>
            <a:off x="2071919" y="1765183"/>
            <a:ext cx="779457" cy="820092"/>
          </a:xfrm>
          <a:prstGeom prst="rect">
            <a:avLst/>
          </a:prstGeom>
        </p:spPr>
      </p:pic>
      <p:pic>
        <p:nvPicPr>
          <p:cNvPr id="27" name="図 26" descr="黒い背景に白い文字のロゴ&#10;&#10;低い精度で自動的に生成された説明">
            <a:extLst>
              <a:ext uri="{FF2B5EF4-FFF2-40B4-BE49-F238E27FC236}">
                <a16:creationId xmlns:a16="http://schemas.microsoft.com/office/drawing/2014/main" id="{7CCEAD0B-AD33-BD9C-98DC-20C3564CE7C1}"/>
              </a:ext>
            </a:extLst>
          </p:cNvPr>
          <p:cNvPicPr>
            <a:picLocks noChangeAspect="1"/>
          </p:cNvPicPr>
          <p:nvPr/>
        </p:nvPicPr>
        <p:blipFill>
          <a:blip r:embed="rId4"/>
          <a:stretch>
            <a:fillRect/>
          </a:stretch>
        </p:blipFill>
        <p:spPr>
          <a:xfrm>
            <a:off x="1319999" y="2980637"/>
            <a:ext cx="4851441" cy="3325251"/>
          </a:xfrm>
          <a:prstGeom prst="rect">
            <a:avLst/>
          </a:prstGeom>
        </p:spPr>
      </p:pic>
      <p:sp>
        <p:nvSpPr>
          <p:cNvPr id="28" name="涙形 27">
            <a:extLst>
              <a:ext uri="{FF2B5EF4-FFF2-40B4-BE49-F238E27FC236}">
                <a16:creationId xmlns:a16="http://schemas.microsoft.com/office/drawing/2014/main" id="{AC12E03A-3A7E-1682-9DF7-43A424BE7CA2}"/>
              </a:ext>
            </a:extLst>
          </p:cNvPr>
          <p:cNvSpPr/>
          <p:nvPr/>
        </p:nvSpPr>
        <p:spPr>
          <a:xfrm rot="19122603">
            <a:off x="4365089" y="3389114"/>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29" name="涙形 28">
            <a:extLst>
              <a:ext uri="{FF2B5EF4-FFF2-40B4-BE49-F238E27FC236}">
                <a16:creationId xmlns:a16="http://schemas.microsoft.com/office/drawing/2014/main" id="{2C14ABA1-8390-0913-1A7D-29A9A0593287}"/>
              </a:ext>
            </a:extLst>
          </p:cNvPr>
          <p:cNvSpPr/>
          <p:nvPr/>
        </p:nvSpPr>
        <p:spPr>
          <a:xfrm rot="19122603">
            <a:off x="3985469" y="3724397"/>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0" name="涙形 29">
            <a:extLst>
              <a:ext uri="{FF2B5EF4-FFF2-40B4-BE49-F238E27FC236}">
                <a16:creationId xmlns:a16="http://schemas.microsoft.com/office/drawing/2014/main" id="{4EF93ED3-9484-3CFE-7FF8-478506B961E8}"/>
              </a:ext>
            </a:extLst>
          </p:cNvPr>
          <p:cNvSpPr/>
          <p:nvPr/>
        </p:nvSpPr>
        <p:spPr>
          <a:xfrm rot="19122603">
            <a:off x="3506089" y="3743783"/>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1" name="涙形 30">
            <a:extLst>
              <a:ext uri="{FF2B5EF4-FFF2-40B4-BE49-F238E27FC236}">
                <a16:creationId xmlns:a16="http://schemas.microsoft.com/office/drawing/2014/main" id="{CA669C55-6C59-8974-20B7-14C90BC1F379}"/>
              </a:ext>
            </a:extLst>
          </p:cNvPr>
          <p:cNvSpPr/>
          <p:nvPr/>
        </p:nvSpPr>
        <p:spPr>
          <a:xfrm rot="19122603">
            <a:off x="3076609" y="3813068"/>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2" name="涙形 31">
            <a:extLst>
              <a:ext uri="{FF2B5EF4-FFF2-40B4-BE49-F238E27FC236}">
                <a16:creationId xmlns:a16="http://schemas.microsoft.com/office/drawing/2014/main" id="{B8E691C3-AEC9-F898-0C7B-169E0B684B50}"/>
              </a:ext>
            </a:extLst>
          </p:cNvPr>
          <p:cNvSpPr/>
          <p:nvPr/>
        </p:nvSpPr>
        <p:spPr>
          <a:xfrm rot="19122603">
            <a:off x="2613867" y="3799215"/>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3" name="涙形 32">
            <a:extLst>
              <a:ext uri="{FF2B5EF4-FFF2-40B4-BE49-F238E27FC236}">
                <a16:creationId xmlns:a16="http://schemas.microsoft.com/office/drawing/2014/main" id="{D4419439-29CF-781D-8D88-99748832A105}"/>
              </a:ext>
            </a:extLst>
          </p:cNvPr>
          <p:cNvSpPr/>
          <p:nvPr/>
        </p:nvSpPr>
        <p:spPr>
          <a:xfrm rot="19122603">
            <a:off x="3835844" y="3391904"/>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4" name="涙形 33">
            <a:extLst>
              <a:ext uri="{FF2B5EF4-FFF2-40B4-BE49-F238E27FC236}">
                <a16:creationId xmlns:a16="http://schemas.microsoft.com/office/drawing/2014/main" id="{9674B704-8B3E-6408-2655-C6E4926A1786}"/>
              </a:ext>
            </a:extLst>
          </p:cNvPr>
          <p:cNvSpPr/>
          <p:nvPr/>
        </p:nvSpPr>
        <p:spPr>
          <a:xfrm rot="19122603">
            <a:off x="3373089" y="3361407"/>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5" name="涙形 34">
            <a:extLst>
              <a:ext uri="{FF2B5EF4-FFF2-40B4-BE49-F238E27FC236}">
                <a16:creationId xmlns:a16="http://schemas.microsoft.com/office/drawing/2014/main" id="{9DD836CD-726A-3E15-BEF7-80220375C2EE}"/>
              </a:ext>
            </a:extLst>
          </p:cNvPr>
          <p:cNvSpPr/>
          <p:nvPr/>
        </p:nvSpPr>
        <p:spPr>
          <a:xfrm rot="19122603">
            <a:off x="4539662" y="3763199"/>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6" name="涙形 35">
            <a:extLst>
              <a:ext uri="{FF2B5EF4-FFF2-40B4-BE49-F238E27FC236}">
                <a16:creationId xmlns:a16="http://schemas.microsoft.com/office/drawing/2014/main" id="{56CBD6DE-6839-3519-D12A-F59AF9D25907}"/>
              </a:ext>
            </a:extLst>
          </p:cNvPr>
          <p:cNvSpPr/>
          <p:nvPr/>
        </p:nvSpPr>
        <p:spPr>
          <a:xfrm rot="19122603">
            <a:off x="2877109" y="3380797"/>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E5AC400D-4035-1D79-7B5A-9FBDD4857756}"/>
              </a:ext>
            </a:extLst>
          </p:cNvPr>
          <p:cNvPicPr>
            <a:picLocks noChangeAspect="1"/>
          </p:cNvPicPr>
          <p:nvPr/>
        </p:nvPicPr>
        <p:blipFill>
          <a:blip r:embed="rId11"/>
          <a:stretch>
            <a:fillRect/>
          </a:stretch>
        </p:blipFill>
        <p:spPr>
          <a:xfrm>
            <a:off x="4696974" y="1614803"/>
            <a:ext cx="888205" cy="930703"/>
          </a:xfrm>
          <a:prstGeom prst="rect">
            <a:avLst/>
          </a:prstGeom>
        </p:spPr>
      </p:pic>
      <p:pic>
        <p:nvPicPr>
          <p:cNvPr id="38" name="図 37">
            <a:extLst>
              <a:ext uri="{FF2B5EF4-FFF2-40B4-BE49-F238E27FC236}">
                <a16:creationId xmlns:a16="http://schemas.microsoft.com/office/drawing/2014/main" id="{3EDBEF90-FD01-1581-046F-E6D16F3A16FD}"/>
              </a:ext>
            </a:extLst>
          </p:cNvPr>
          <p:cNvPicPr>
            <a:picLocks noChangeAspect="1"/>
          </p:cNvPicPr>
          <p:nvPr/>
        </p:nvPicPr>
        <p:blipFill>
          <a:blip r:embed="rId12"/>
          <a:stretch>
            <a:fillRect/>
          </a:stretch>
        </p:blipFill>
        <p:spPr>
          <a:xfrm>
            <a:off x="2274367" y="2909687"/>
            <a:ext cx="2942705" cy="410822"/>
          </a:xfrm>
          <a:prstGeom prst="rect">
            <a:avLst/>
          </a:prstGeom>
        </p:spPr>
      </p:pic>
      <p:sp>
        <p:nvSpPr>
          <p:cNvPr id="39" name="矢印: 右 38">
            <a:extLst>
              <a:ext uri="{FF2B5EF4-FFF2-40B4-BE49-F238E27FC236}">
                <a16:creationId xmlns:a16="http://schemas.microsoft.com/office/drawing/2014/main" id="{1267FCA6-F4B7-B6D6-5A91-6028E127ADAB}"/>
              </a:ext>
            </a:extLst>
          </p:cNvPr>
          <p:cNvSpPr/>
          <p:nvPr/>
        </p:nvSpPr>
        <p:spPr>
          <a:xfrm>
            <a:off x="5736000" y="3979834"/>
            <a:ext cx="720000" cy="360000"/>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 name="図 39">
            <a:extLst>
              <a:ext uri="{FF2B5EF4-FFF2-40B4-BE49-F238E27FC236}">
                <a16:creationId xmlns:a16="http://schemas.microsoft.com/office/drawing/2014/main" id="{FCF19458-BE03-7A66-E9CB-D6E39E54113F}"/>
              </a:ext>
            </a:extLst>
          </p:cNvPr>
          <p:cNvPicPr>
            <a:picLocks noChangeAspect="1"/>
          </p:cNvPicPr>
          <p:nvPr/>
        </p:nvPicPr>
        <p:blipFill>
          <a:blip r:embed="rId5"/>
          <a:stretch>
            <a:fillRect/>
          </a:stretch>
        </p:blipFill>
        <p:spPr>
          <a:xfrm>
            <a:off x="8374622" y="2272207"/>
            <a:ext cx="779775" cy="777970"/>
          </a:xfrm>
          <a:prstGeom prst="rect">
            <a:avLst/>
          </a:prstGeom>
        </p:spPr>
      </p:pic>
      <p:pic>
        <p:nvPicPr>
          <p:cNvPr id="41" name="図 40">
            <a:extLst>
              <a:ext uri="{FF2B5EF4-FFF2-40B4-BE49-F238E27FC236}">
                <a16:creationId xmlns:a16="http://schemas.microsoft.com/office/drawing/2014/main" id="{127A0F53-4FD9-AAF9-C1DC-25892FF2FF06}"/>
              </a:ext>
            </a:extLst>
          </p:cNvPr>
          <p:cNvPicPr>
            <a:picLocks noChangeAspect="1"/>
          </p:cNvPicPr>
          <p:nvPr/>
        </p:nvPicPr>
        <p:blipFill>
          <a:blip r:embed="rId5"/>
          <a:stretch>
            <a:fillRect/>
          </a:stretch>
        </p:blipFill>
        <p:spPr>
          <a:xfrm>
            <a:off x="9159510" y="2353462"/>
            <a:ext cx="779775" cy="777970"/>
          </a:xfrm>
          <a:prstGeom prst="rect">
            <a:avLst/>
          </a:prstGeom>
        </p:spPr>
      </p:pic>
      <p:pic>
        <p:nvPicPr>
          <p:cNvPr id="42" name="図 41">
            <a:extLst>
              <a:ext uri="{FF2B5EF4-FFF2-40B4-BE49-F238E27FC236}">
                <a16:creationId xmlns:a16="http://schemas.microsoft.com/office/drawing/2014/main" id="{9DB67B9F-A7ED-8B0E-2021-654A000C46AA}"/>
              </a:ext>
            </a:extLst>
          </p:cNvPr>
          <p:cNvPicPr>
            <a:picLocks noChangeAspect="1"/>
          </p:cNvPicPr>
          <p:nvPr/>
        </p:nvPicPr>
        <p:blipFill>
          <a:blip r:embed="rId6"/>
          <a:stretch>
            <a:fillRect/>
          </a:stretch>
        </p:blipFill>
        <p:spPr>
          <a:xfrm>
            <a:off x="7545182" y="2356103"/>
            <a:ext cx="776169" cy="777970"/>
          </a:xfrm>
          <a:prstGeom prst="rect">
            <a:avLst/>
          </a:prstGeom>
        </p:spPr>
      </p:pic>
      <p:pic>
        <p:nvPicPr>
          <p:cNvPr id="43" name="図 42">
            <a:extLst>
              <a:ext uri="{FF2B5EF4-FFF2-40B4-BE49-F238E27FC236}">
                <a16:creationId xmlns:a16="http://schemas.microsoft.com/office/drawing/2014/main" id="{059F8E21-3491-DD64-725D-F63BEE39BCF6}"/>
              </a:ext>
            </a:extLst>
          </p:cNvPr>
          <p:cNvPicPr>
            <a:picLocks noChangeAspect="1"/>
          </p:cNvPicPr>
          <p:nvPr/>
        </p:nvPicPr>
        <p:blipFill>
          <a:blip r:embed="rId7"/>
          <a:stretch>
            <a:fillRect/>
          </a:stretch>
        </p:blipFill>
        <p:spPr>
          <a:xfrm>
            <a:off x="9991645" y="2400208"/>
            <a:ext cx="776337" cy="779982"/>
          </a:xfrm>
          <a:prstGeom prst="rect">
            <a:avLst/>
          </a:prstGeom>
        </p:spPr>
      </p:pic>
      <p:pic>
        <p:nvPicPr>
          <p:cNvPr id="44" name="図 43">
            <a:extLst>
              <a:ext uri="{FF2B5EF4-FFF2-40B4-BE49-F238E27FC236}">
                <a16:creationId xmlns:a16="http://schemas.microsoft.com/office/drawing/2014/main" id="{F4D0685C-4010-B596-F260-B01DFF53BF08}"/>
              </a:ext>
            </a:extLst>
          </p:cNvPr>
          <p:cNvPicPr>
            <a:picLocks noChangeAspect="1"/>
          </p:cNvPicPr>
          <p:nvPr/>
        </p:nvPicPr>
        <p:blipFill>
          <a:blip r:embed="rId8"/>
          <a:stretch>
            <a:fillRect/>
          </a:stretch>
        </p:blipFill>
        <p:spPr>
          <a:xfrm>
            <a:off x="6674743" y="2239985"/>
            <a:ext cx="1046297" cy="1037791"/>
          </a:xfrm>
          <a:prstGeom prst="rect">
            <a:avLst/>
          </a:prstGeom>
        </p:spPr>
      </p:pic>
      <p:pic>
        <p:nvPicPr>
          <p:cNvPr id="45" name="図 44">
            <a:extLst>
              <a:ext uri="{FF2B5EF4-FFF2-40B4-BE49-F238E27FC236}">
                <a16:creationId xmlns:a16="http://schemas.microsoft.com/office/drawing/2014/main" id="{94F3F5B1-8A44-4BFE-5993-2B682EEDEFD4}"/>
              </a:ext>
            </a:extLst>
          </p:cNvPr>
          <p:cNvPicPr>
            <a:picLocks noChangeAspect="1"/>
          </p:cNvPicPr>
          <p:nvPr/>
        </p:nvPicPr>
        <p:blipFill>
          <a:blip r:embed="rId11"/>
          <a:stretch>
            <a:fillRect/>
          </a:stretch>
        </p:blipFill>
        <p:spPr>
          <a:xfrm>
            <a:off x="9712822" y="1798875"/>
            <a:ext cx="795657" cy="833727"/>
          </a:xfrm>
          <a:prstGeom prst="rect">
            <a:avLst/>
          </a:prstGeom>
        </p:spPr>
      </p:pic>
      <p:pic>
        <p:nvPicPr>
          <p:cNvPr id="46" name="図 45">
            <a:extLst>
              <a:ext uri="{FF2B5EF4-FFF2-40B4-BE49-F238E27FC236}">
                <a16:creationId xmlns:a16="http://schemas.microsoft.com/office/drawing/2014/main" id="{E8DAE01B-5584-F519-1467-18019181BA65}"/>
              </a:ext>
            </a:extLst>
          </p:cNvPr>
          <p:cNvPicPr>
            <a:picLocks noChangeAspect="1"/>
          </p:cNvPicPr>
          <p:nvPr/>
        </p:nvPicPr>
        <p:blipFill>
          <a:blip r:embed="rId9"/>
          <a:stretch>
            <a:fillRect/>
          </a:stretch>
        </p:blipFill>
        <p:spPr>
          <a:xfrm>
            <a:off x="8834978" y="1811341"/>
            <a:ext cx="681891" cy="675748"/>
          </a:xfrm>
          <a:prstGeom prst="rect">
            <a:avLst/>
          </a:prstGeom>
        </p:spPr>
      </p:pic>
      <p:pic>
        <p:nvPicPr>
          <p:cNvPr id="47" name="図 46">
            <a:extLst>
              <a:ext uri="{FF2B5EF4-FFF2-40B4-BE49-F238E27FC236}">
                <a16:creationId xmlns:a16="http://schemas.microsoft.com/office/drawing/2014/main" id="{CB2D2DF1-D853-48F6-636A-6BE46BD4B9E5}"/>
              </a:ext>
            </a:extLst>
          </p:cNvPr>
          <p:cNvPicPr>
            <a:picLocks noChangeAspect="1"/>
          </p:cNvPicPr>
          <p:nvPr/>
        </p:nvPicPr>
        <p:blipFill>
          <a:blip r:embed="rId5"/>
          <a:stretch>
            <a:fillRect/>
          </a:stretch>
        </p:blipFill>
        <p:spPr>
          <a:xfrm>
            <a:off x="7938556" y="1854277"/>
            <a:ext cx="724080" cy="722404"/>
          </a:xfrm>
          <a:prstGeom prst="rect">
            <a:avLst/>
          </a:prstGeom>
        </p:spPr>
      </p:pic>
      <p:pic>
        <p:nvPicPr>
          <p:cNvPr id="48" name="図 47">
            <a:extLst>
              <a:ext uri="{FF2B5EF4-FFF2-40B4-BE49-F238E27FC236}">
                <a16:creationId xmlns:a16="http://schemas.microsoft.com/office/drawing/2014/main" id="{55EC5392-FF3D-92F5-1D1C-2772AB7DB9CB}"/>
              </a:ext>
            </a:extLst>
          </p:cNvPr>
          <p:cNvPicPr>
            <a:picLocks noChangeAspect="1"/>
          </p:cNvPicPr>
          <p:nvPr/>
        </p:nvPicPr>
        <p:blipFill>
          <a:blip r:embed="rId10"/>
          <a:stretch>
            <a:fillRect/>
          </a:stretch>
        </p:blipFill>
        <p:spPr>
          <a:xfrm>
            <a:off x="7157544" y="1915709"/>
            <a:ext cx="698240" cy="734641"/>
          </a:xfrm>
          <a:prstGeom prst="rect">
            <a:avLst/>
          </a:prstGeom>
        </p:spPr>
      </p:pic>
      <p:pic>
        <p:nvPicPr>
          <p:cNvPr id="50" name="図 49">
            <a:extLst>
              <a:ext uri="{FF2B5EF4-FFF2-40B4-BE49-F238E27FC236}">
                <a16:creationId xmlns:a16="http://schemas.microsoft.com/office/drawing/2014/main" id="{32577081-EF72-1126-0FE4-C7338785BEAF}"/>
              </a:ext>
            </a:extLst>
          </p:cNvPr>
          <p:cNvPicPr>
            <a:picLocks noChangeAspect="1"/>
          </p:cNvPicPr>
          <p:nvPr/>
        </p:nvPicPr>
        <p:blipFill>
          <a:blip r:embed="rId12"/>
          <a:stretch>
            <a:fillRect/>
          </a:stretch>
        </p:blipFill>
        <p:spPr>
          <a:xfrm>
            <a:off x="7266129" y="2966877"/>
            <a:ext cx="2942705" cy="410822"/>
          </a:xfrm>
          <a:prstGeom prst="rect">
            <a:avLst/>
          </a:prstGeom>
        </p:spPr>
      </p:pic>
      <p:sp>
        <p:nvSpPr>
          <p:cNvPr id="2" name="フリーフォーム: 図形 1">
            <a:extLst>
              <a:ext uri="{FF2B5EF4-FFF2-40B4-BE49-F238E27FC236}">
                <a16:creationId xmlns:a16="http://schemas.microsoft.com/office/drawing/2014/main" id="{A479E8F9-2045-2220-E482-72F4A6F42907}"/>
              </a:ext>
            </a:extLst>
          </p:cNvPr>
          <p:cNvSpPr/>
          <p:nvPr/>
        </p:nvSpPr>
        <p:spPr>
          <a:xfrm>
            <a:off x="8022771" y="3559629"/>
            <a:ext cx="1400756" cy="402771"/>
          </a:xfrm>
          <a:custGeom>
            <a:avLst/>
            <a:gdLst>
              <a:gd name="connsiteX0" fmla="*/ 0 w 1400756"/>
              <a:gd name="connsiteY0" fmla="*/ 32657 h 402771"/>
              <a:gd name="connsiteX1" fmla="*/ 0 w 1400756"/>
              <a:gd name="connsiteY1" fmla="*/ 32657 h 402771"/>
              <a:gd name="connsiteX2" fmla="*/ 76200 w 1400756"/>
              <a:gd name="connsiteY2" fmla="*/ 119742 h 402771"/>
              <a:gd name="connsiteX3" fmla="*/ 119743 w 1400756"/>
              <a:gd name="connsiteY3" fmla="*/ 185057 h 402771"/>
              <a:gd name="connsiteX4" fmla="*/ 217715 w 1400756"/>
              <a:gd name="connsiteY4" fmla="*/ 283028 h 402771"/>
              <a:gd name="connsiteX5" fmla="*/ 283029 w 1400756"/>
              <a:gd name="connsiteY5" fmla="*/ 348342 h 402771"/>
              <a:gd name="connsiteX6" fmla="*/ 435429 w 1400756"/>
              <a:gd name="connsiteY6" fmla="*/ 402771 h 402771"/>
              <a:gd name="connsiteX7" fmla="*/ 674915 w 1400756"/>
              <a:gd name="connsiteY7" fmla="*/ 381000 h 402771"/>
              <a:gd name="connsiteX8" fmla="*/ 707572 w 1400756"/>
              <a:gd name="connsiteY8" fmla="*/ 370114 h 402771"/>
              <a:gd name="connsiteX9" fmla="*/ 751115 w 1400756"/>
              <a:gd name="connsiteY9" fmla="*/ 337457 h 402771"/>
              <a:gd name="connsiteX10" fmla="*/ 794658 w 1400756"/>
              <a:gd name="connsiteY10" fmla="*/ 283028 h 402771"/>
              <a:gd name="connsiteX11" fmla="*/ 881743 w 1400756"/>
              <a:gd name="connsiteY11" fmla="*/ 293914 h 402771"/>
              <a:gd name="connsiteX12" fmla="*/ 925286 w 1400756"/>
              <a:gd name="connsiteY12" fmla="*/ 326571 h 402771"/>
              <a:gd name="connsiteX13" fmla="*/ 936172 w 1400756"/>
              <a:gd name="connsiteY13" fmla="*/ 359228 h 402771"/>
              <a:gd name="connsiteX14" fmla="*/ 1023258 w 1400756"/>
              <a:gd name="connsiteY14" fmla="*/ 370114 h 402771"/>
              <a:gd name="connsiteX15" fmla="*/ 1164772 w 1400756"/>
              <a:gd name="connsiteY15" fmla="*/ 381000 h 402771"/>
              <a:gd name="connsiteX16" fmla="*/ 1186543 w 1400756"/>
              <a:gd name="connsiteY16" fmla="*/ 348342 h 402771"/>
              <a:gd name="connsiteX17" fmla="*/ 1197429 w 1400756"/>
              <a:gd name="connsiteY17" fmla="*/ 315685 h 402771"/>
              <a:gd name="connsiteX18" fmla="*/ 1251858 w 1400756"/>
              <a:gd name="connsiteY18" fmla="*/ 304800 h 402771"/>
              <a:gd name="connsiteX19" fmla="*/ 1317172 w 1400756"/>
              <a:gd name="connsiteY19" fmla="*/ 315685 h 402771"/>
              <a:gd name="connsiteX20" fmla="*/ 1360715 w 1400756"/>
              <a:gd name="connsiteY20" fmla="*/ 108857 h 402771"/>
              <a:gd name="connsiteX21" fmla="*/ 1284515 w 1400756"/>
              <a:gd name="connsiteY21" fmla="*/ 43542 h 402771"/>
              <a:gd name="connsiteX22" fmla="*/ 1197429 w 1400756"/>
              <a:gd name="connsiteY22" fmla="*/ 0 h 402771"/>
              <a:gd name="connsiteX23" fmla="*/ 141515 w 1400756"/>
              <a:gd name="connsiteY23" fmla="*/ 10885 h 402771"/>
              <a:gd name="connsiteX24" fmla="*/ 76200 w 1400756"/>
              <a:gd name="connsiteY24" fmla="*/ 32657 h 402771"/>
              <a:gd name="connsiteX25" fmla="*/ 0 w 1400756"/>
              <a:gd name="connsiteY25" fmla="*/ 32657 h 40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0756" h="402771">
                <a:moveTo>
                  <a:pt x="0" y="32657"/>
                </a:moveTo>
                <a:lnTo>
                  <a:pt x="0" y="32657"/>
                </a:lnTo>
                <a:cubicBezTo>
                  <a:pt x="25400" y="61685"/>
                  <a:pt x="52369" y="89412"/>
                  <a:pt x="76200" y="119742"/>
                </a:cubicBezTo>
                <a:cubicBezTo>
                  <a:pt x="92366" y="140317"/>
                  <a:pt x="102606" y="165283"/>
                  <a:pt x="119743" y="185057"/>
                </a:cubicBezTo>
                <a:cubicBezTo>
                  <a:pt x="149991" y="219958"/>
                  <a:pt x="185058" y="250371"/>
                  <a:pt x="217715" y="283028"/>
                </a:cubicBezTo>
                <a:cubicBezTo>
                  <a:pt x="239486" y="304799"/>
                  <a:pt x="253820" y="338605"/>
                  <a:pt x="283029" y="348342"/>
                </a:cubicBezTo>
                <a:cubicBezTo>
                  <a:pt x="377755" y="379918"/>
                  <a:pt x="326855" y="362056"/>
                  <a:pt x="435429" y="402771"/>
                </a:cubicBezTo>
                <a:cubicBezTo>
                  <a:pt x="515258" y="395514"/>
                  <a:pt x="595328" y="390550"/>
                  <a:pt x="674915" y="381000"/>
                </a:cubicBezTo>
                <a:cubicBezTo>
                  <a:pt x="686308" y="379633"/>
                  <a:pt x="697609" y="375807"/>
                  <a:pt x="707572" y="370114"/>
                </a:cubicBezTo>
                <a:cubicBezTo>
                  <a:pt x="723324" y="361113"/>
                  <a:pt x="736601" y="348343"/>
                  <a:pt x="751115" y="337457"/>
                </a:cubicBezTo>
                <a:cubicBezTo>
                  <a:pt x="753158" y="334393"/>
                  <a:pt x="783578" y="284136"/>
                  <a:pt x="794658" y="283028"/>
                </a:cubicBezTo>
                <a:cubicBezTo>
                  <a:pt x="823767" y="280117"/>
                  <a:pt x="852715" y="290285"/>
                  <a:pt x="881743" y="293914"/>
                </a:cubicBezTo>
                <a:cubicBezTo>
                  <a:pt x="896257" y="304800"/>
                  <a:pt x="913671" y="312633"/>
                  <a:pt x="925286" y="326571"/>
                </a:cubicBezTo>
                <a:cubicBezTo>
                  <a:pt x="932632" y="335386"/>
                  <a:pt x="925686" y="354568"/>
                  <a:pt x="936172" y="359228"/>
                </a:cubicBezTo>
                <a:cubicBezTo>
                  <a:pt x="962905" y="371109"/>
                  <a:pt x="994135" y="367340"/>
                  <a:pt x="1023258" y="370114"/>
                </a:cubicBezTo>
                <a:cubicBezTo>
                  <a:pt x="1070356" y="374600"/>
                  <a:pt x="1117601" y="377371"/>
                  <a:pt x="1164772" y="381000"/>
                </a:cubicBezTo>
                <a:cubicBezTo>
                  <a:pt x="1172029" y="370114"/>
                  <a:pt x="1180692" y="360044"/>
                  <a:pt x="1186543" y="348342"/>
                </a:cubicBezTo>
                <a:cubicBezTo>
                  <a:pt x="1191675" y="338079"/>
                  <a:pt x="1187882" y="322050"/>
                  <a:pt x="1197429" y="315685"/>
                </a:cubicBezTo>
                <a:cubicBezTo>
                  <a:pt x="1212824" y="305422"/>
                  <a:pt x="1233715" y="308428"/>
                  <a:pt x="1251858" y="304800"/>
                </a:cubicBezTo>
                <a:cubicBezTo>
                  <a:pt x="1273629" y="308428"/>
                  <a:pt x="1295100" y="315685"/>
                  <a:pt x="1317172" y="315685"/>
                </a:cubicBezTo>
                <a:cubicBezTo>
                  <a:pt x="1442007" y="315685"/>
                  <a:pt x="1400707" y="262162"/>
                  <a:pt x="1360715" y="108857"/>
                </a:cubicBezTo>
                <a:cubicBezTo>
                  <a:pt x="1344803" y="47862"/>
                  <a:pt x="1322028" y="60593"/>
                  <a:pt x="1284515" y="43542"/>
                </a:cubicBezTo>
                <a:cubicBezTo>
                  <a:pt x="1254969" y="30112"/>
                  <a:pt x="1197429" y="0"/>
                  <a:pt x="1197429" y="0"/>
                </a:cubicBezTo>
                <a:lnTo>
                  <a:pt x="141515" y="10885"/>
                </a:lnTo>
                <a:cubicBezTo>
                  <a:pt x="118575" y="11553"/>
                  <a:pt x="98341" y="26619"/>
                  <a:pt x="76200" y="32657"/>
                </a:cubicBezTo>
                <a:cubicBezTo>
                  <a:pt x="58350" y="37525"/>
                  <a:pt x="12700" y="32657"/>
                  <a:pt x="0" y="32657"/>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99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36"/>
                                        </p:tgtEl>
                                      </p:cBhvr>
                                    </p:animEffect>
                                    <p:animScale>
                                      <p:cBhvr>
                                        <p:cTn id="7" dur="250" autoRev="1" fill="hold"/>
                                        <p:tgtEl>
                                          <p:spTgt spid="36"/>
                                        </p:tgtEl>
                                      </p:cBhvr>
                                      <p:by x="105000" y="105000"/>
                                    </p:animScale>
                                  </p:childTnLst>
                                </p:cTn>
                              </p:par>
                              <p:par>
                                <p:cTn id="8" presetID="26" presetClass="emph" presetSubtype="0" repeatCount="indefinite" fill="hold" grpId="0" nodeType="withEffect">
                                  <p:stCondLst>
                                    <p:cond delay="0"/>
                                  </p:stCondLst>
                                  <p:endCondLst>
                                    <p:cond evt="onNext" delay="0">
                                      <p:tgtEl>
                                        <p:sldTgt/>
                                      </p:tgtEl>
                                    </p:cond>
                                  </p:endCondLst>
                                  <p:childTnLst>
                                    <p:animEffect transition="out" filter="fade">
                                      <p:cBhvr>
                                        <p:cTn id="9" dur="500" tmFilter="0, 0; .2, .5; .8, .5; 1, 0"/>
                                        <p:tgtEl>
                                          <p:spTgt spid="34"/>
                                        </p:tgtEl>
                                      </p:cBhvr>
                                    </p:animEffect>
                                    <p:animScale>
                                      <p:cBhvr>
                                        <p:cTn id="10" dur="250" autoRev="1" fill="hold"/>
                                        <p:tgtEl>
                                          <p:spTgt spid="34"/>
                                        </p:tgtEl>
                                      </p:cBhvr>
                                      <p:by x="105000" y="105000"/>
                                    </p:animScale>
                                  </p:childTnLst>
                                </p:cTn>
                              </p:par>
                              <p:par>
                                <p:cTn id="11" presetID="26" presetClass="emph" presetSubtype="0" repeatCount="indefinite" fill="hold" grpId="0" nodeType="withEffect">
                                  <p:stCondLst>
                                    <p:cond delay="0"/>
                                  </p:stCondLst>
                                  <p:endCondLst>
                                    <p:cond evt="onNext" delay="0">
                                      <p:tgtEl>
                                        <p:sldTgt/>
                                      </p:tgtEl>
                                    </p:cond>
                                  </p:endCondLst>
                                  <p:childTnLst>
                                    <p:animEffect transition="out" filter="fade">
                                      <p:cBhvr>
                                        <p:cTn id="12" dur="500" tmFilter="0, 0; .2, .5; .8, .5; 1, 0"/>
                                        <p:tgtEl>
                                          <p:spTgt spid="33"/>
                                        </p:tgtEl>
                                      </p:cBhvr>
                                    </p:animEffect>
                                    <p:animScale>
                                      <p:cBhvr>
                                        <p:cTn id="13" dur="250" autoRev="1" fill="hold"/>
                                        <p:tgtEl>
                                          <p:spTgt spid="33"/>
                                        </p:tgtEl>
                                      </p:cBhvr>
                                      <p:by x="105000" y="105000"/>
                                    </p:animScale>
                                  </p:childTnLst>
                                </p:cTn>
                              </p:par>
                              <p:par>
                                <p:cTn id="14" presetID="26" presetClass="emph" presetSubtype="0" repeatCount="indefinite" fill="hold" grpId="0" nodeType="withEffect">
                                  <p:stCondLst>
                                    <p:cond delay="0"/>
                                  </p:stCondLst>
                                  <p:endCondLst>
                                    <p:cond evt="onNext" delay="0">
                                      <p:tgtEl>
                                        <p:sldTgt/>
                                      </p:tgtEl>
                                    </p:cond>
                                  </p:endCondLst>
                                  <p:childTnLst>
                                    <p:animEffect transition="out" filter="fade">
                                      <p:cBhvr>
                                        <p:cTn id="15" dur="500" tmFilter="0, 0; .2, .5; .8, .5; 1, 0"/>
                                        <p:tgtEl>
                                          <p:spTgt spid="28"/>
                                        </p:tgtEl>
                                      </p:cBhvr>
                                    </p:animEffect>
                                    <p:animScale>
                                      <p:cBhvr>
                                        <p:cTn id="16" dur="250" autoRev="1" fill="hold"/>
                                        <p:tgtEl>
                                          <p:spTgt spid="28"/>
                                        </p:tgtEl>
                                      </p:cBhvr>
                                      <p:by x="105000" y="105000"/>
                                    </p:animScale>
                                  </p:childTnLst>
                                </p:cTn>
                              </p:par>
                              <p:par>
                                <p:cTn id="17" presetID="26" presetClass="emph" presetSubtype="0" repeatCount="indefinite" fill="hold" grpId="0" nodeType="withEffect">
                                  <p:stCondLst>
                                    <p:cond delay="0"/>
                                  </p:stCondLst>
                                  <p:endCondLst>
                                    <p:cond evt="onNext" delay="0">
                                      <p:tgtEl>
                                        <p:sldTgt/>
                                      </p:tgtEl>
                                    </p:cond>
                                  </p:endCondLst>
                                  <p:childTnLst>
                                    <p:animEffect transition="out" filter="fade">
                                      <p:cBhvr>
                                        <p:cTn id="18" dur="500" tmFilter="0, 0; .2, .5; .8, .5; 1, 0"/>
                                        <p:tgtEl>
                                          <p:spTgt spid="35"/>
                                        </p:tgtEl>
                                      </p:cBhvr>
                                    </p:animEffect>
                                    <p:animScale>
                                      <p:cBhvr>
                                        <p:cTn id="19" dur="250" autoRev="1" fill="hold"/>
                                        <p:tgtEl>
                                          <p:spTgt spid="35"/>
                                        </p:tgtEl>
                                      </p:cBhvr>
                                      <p:by x="105000" y="105000"/>
                                    </p:animScale>
                                  </p:childTnLst>
                                </p:cTn>
                              </p:par>
                              <p:par>
                                <p:cTn id="20" presetID="26" presetClass="emph" presetSubtype="0" repeatCount="indefinite" fill="hold" grpId="0" nodeType="withEffect">
                                  <p:stCondLst>
                                    <p:cond delay="0"/>
                                  </p:stCondLst>
                                  <p:endCondLst>
                                    <p:cond evt="onNext" delay="0">
                                      <p:tgtEl>
                                        <p:sldTgt/>
                                      </p:tgtEl>
                                    </p:cond>
                                  </p:endCondLst>
                                  <p:childTnLst>
                                    <p:animEffect transition="out" filter="fade">
                                      <p:cBhvr>
                                        <p:cTn id="21" dur="500" tmFilter="0, 0; .2, .5; .8, .5; 1, 0"/>
                                        <p:tgtEl>
                                          <p:spTgt spid="29"/>
                                        </p:tgtEl>
                                      </p:cBhvr>
                                    </p:animEffect>
                                    <p:animScale>
                                      <p:cBhvr>
                                        <p:cTn id="22" dur="250" autoRev="1" fill="hold"/>
                                        <p:tgtEl>
                                          <p:spTgt spid="29"/>
                                        </p:tgtEl>
                                      </p:cBhvr>
                                      <p:by x="105000" y="105000"/>
                                    </p:animScale>
                                  </p:childTnLst>
                                </p:cTn>
                              </p:par>
                              <p:par>
                                <p:cTn id="23" presetID="26" presetClass="emph" presetSubtype="0" repeatCount="indefinite" fill="hold" grpId="0" nodeType="withEffect">
                                  <p:stCondLst>
                                    <p:cond delay="0"/>
                                  </p:stCondLst>
                                  <p:endCondLst>
                                    <p:cond evt="onNext" delay="0">
                                      <p:tgtEl>
                                        <p:sldTgt/>
                                      </p:tgtEl>
                                    </p:cond>
                                  </p:endCondLst>
                                  <p:childTnLst>
                                    <p:animEffect transition="out" filter="fade">
                                      <p:cBhvr>
                                        <p:cTn id="24" dur="500" tmFilter="0, 0; .2, .5; .8, .5; 1, 0"/>
                                        <p:tgtEl>
                                          <p:spTgt spid="30"/>
                                        </p:tgtEl>
                                      </p:cBhvr>
                                    </p:animEffect>
                                    <p:animScale>
                                      <p:cBhvr>
                                        <p:cTn id="25" dur="250" autoRev="1" fill="hold"/>
                                        <p:tgtEl>
                                          <p:spTgt spid="30"/>
                                        </p:tgtEl>
                                      </p:cBhvr>
                                      <p:by x="105000" y="105000"/>
                                    </p:animScale>
                                  </p:childTnLst>
                                </p:cTn>
                              </p:par>
                              <p:par>
                                <p:cTn id="26" presetID="26" presetClass="emph" presetSubtype="0" repeatCount="indefinite" fill="hold" grpId="0" nodeType="withEffect">
                                  <p:stCondLst>
                                    <p:cond delay="0"/>
                                  </p:stCondLst>
                                  <p:endCondLst>
                                    <p:cond evt="onNext" delay="0">
                                      <p:tgtEl>
                                        <p:sldTgt/>
                                      </p:tgtEl>
                                    </p:cond>
                                  </p:endCondLst>
                                  <p:childTnLst>
                                    <p:animEffect transition="out" filter="fade">
                                      <p:cBhvr>
                                        <p:cTn id="27" dur="500" tmFilter="0, 0; .2, .5; .8, .5; 1, 0"/>
                                        <p:tgtEl>
                                          <p:spTgt spid="31"/>
                                        </p:tgtEl>
                                      </p:cBhvr>
                                    </p:animEffect>
                                    <p:animScale>
                                      <p:cBhvr>
                                        <p:cTn id="28" dur="250" autoRev="1" fill="hold"/>
                                        <p:tgtEl>
                                          <p:spTgt spid="31"/>
                                        </p:tgtEl>
                                      </p:cBhvr>
                                      <p:by x="105000" y="105000"/>
                                    </p:animScale>
                                  </p:childTnLst>
                                </p:cTn>
                              </p:par>
                              <p:par>
                                <p:cTn id="29" presetID="26" presetClass="emph" presetSubtype="0" repeatCount="indefinite" fill="hold" grpId="0" nodeType="withEffect">
                                  <p:stCondLst>
                                    <p:cond delay="0"/>
                                  </p:stCondLst>
                                  <p:endCondLst>
                                    <p:cond evt="onNext" delay="0">
                                      <p:tgtEl>
                                        <p:sldTgt/>
                                      </p:tgtEl>
                                    </p:cond>
                                  </p:endCondLst>
                                  <p:childTnLst>
                                    <p:animEffect transition="out" filter="fade">
                                      <p:cBhvr>
                                        <p:cTn id="30" dur="500" tmFilter="0, 0; .2, .5; .8, .5; 1, 0"/>
                                        <p:tgtEl>
                                          <p:spTgt spid="32"/>
                                        </p:tgtEl>
                                      </p:cBhvr>
                                    </p:animEffect>
                                    <p:animScale>
                                      <p:cBhvr>
                                        <p:cTn id="31" dur="250" autoRev="1" fill="hold"/>
                                        <p:tgtEl>
                                          <p:spTgt spid="32"/>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9"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6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まとめ</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6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まとめ</a:t>
            </a:r>
          </a:p>
        </p:txBody>
      </p:sp>
      <p:grpSp>
        <p:nvGrpSpPr>
          <p:cNvPr id="33" name="グループ化 32">
            <a:extLst>
              <a:ext uri="{FF2B5EF4-FFF2-40B4-BE49-F238E27FC236}">
                <a16:creationId xmlns:a16="http://schemas.microsoft.com/office/drawing/2014/main" id="{4DF4D9D9-698E-70FA-FF1D-8D50DB459223}"/>
              </a:ext>
            </a:extLst>
          </p:cNvPr>
          <p:cNvGrpSpPr/>
          <p:nvPr/>
        </p:nvGrpSpPr>
        <p:grpSpPr>
          <a:xfrm>
            <a:off x="1239379" y="1375161"/>
            <a:ext cx="9713241" cy="4538749"/>
            <a:chOff x="1239379" y="1375161"/>
            <a:chExt cx="9713241" cy="4538749"/>
          </a:xfrm>
        </p:grpSpPr>
        <p:pic>
          <p:nvPicPr>
            <p:cNvPr id="2" name="図 1" descr="ダイアグラム, ベン図表&#10;&#10;自動的に生成された説明">
              <a:extLst>
                <a:ext uri="{FF2B5EF4-FFF2-40B4-BE49-F238E27FC236}">
                  <a16:creationId xmlns:a16="http://schemas.microsoft.com/office/drawing/2014/main" id="{F4994446-B119-4C86-E85C-D711D8D34BBB}"/>
                </a:ext>
              </a:extLst>
            </p:cNvPr>
            <p:cNvPicPr>
              <a:picLocks noChangeAspect="1"/>
            </p:cNvPicPr>
            <p:nvPr/>
          </p:nvPicPr>
          <p:blipFill rotWithShape="1">
            <a:blip r:embed="rId4"/>
            <a:srcRect t="18665" b="15152"/>
            <a:stretch/>
          </p:blipFill>
          <p:spPr>
            <a:xfrm>
              <a:off x="1239379" y="1375161"/>
              <a:ext cx="9713241" cy="4538749"/>
            </a:xfrm>
            <a:prstGeom prst="rect">
              <a:avLst/>
            </a:prstGeom>
          </p:spPr>
        </p:pic>
        <p:pic>
          <p:nvPicPr>
            <p:cNvPr id="18" name="図 17" descr="アイコン&#10;&#10;自動的に生成された説明">
              <a:extLst>
                <a:ext uri="{FF2B5EF4-FFF2-40B4-BE49-F238E27FC236}">
                  <a16:creationId xmlns:a16="http://schemas.microsoft.com/office/drawing/2014/main" id="{88796847-26C0-D54C-7A3A-312CC8F820D7}"/>
                </a:ext>
              </a:extLst>
            </p:cNvPr>
            <p:cNvPicPr>
              <a:picLocks noChangeAspect="1"/>
            </p:cNvPicPr>
            <p:nvPr/>
          </p:nvPicPr>
          <p:blipFill>
            <a:blip r:embed="rId5"/>
            <a:stretch>
              <a:fillRect/>
            </a:stretch>
          </p:blipFill>
          <p:spPr>
            <a:xfrm>
              <a:off x="1994656" y="2829092"/>
              <a:ext cx="321429" cy="1199815"/>
            </a:xfrm>
            <a:prstGeom prst="rect">
              <a:avLst/>
            </a:prstGeom>
          </p:spPr>
        </p:pic>
        <p:pic>
          <p:nvPicPr>
            <p:cNvPr id="20" name="図 19" descr="図形&#10;&#10;中程度の精度で自動的に生成された説明">
              <a:extLst>
                <a:ext uri="{FF2B5EF4-FFF2-40B4-BE49-F238E27FC236}">
                  <a16:creationId xmlns:a16="http://schemas.microsoft.com/office/drawing/2014/main" id="{A8779DB3-B5C5-DEED-AF9C-EB62C0970D80}"/>
                </a:ext>
              </a:extLst>
            </p:cNvPr>
            <p:cNvPicPr>
              <a:picLocks noChangeAspect="1"/>
            </p:cNvPicPr>
            <p:nvPr/>
          </p:nvPicPr>
          <p:blipFill>
            <a:blip r:embed="rId6"/>
            <a:stretch>
              <a:fillRect/>
            </a:stretch>
          </p:blipFill>
          <p:spPr>
            <a:xfrm>
              <a:off x="3204751" y="2486692"/>
              <a:ext cx="579126" cy="229988"/>
            </a:xfrm>
            <a:prstGeom prst="rect">
              <a:avLst/>
            </a:prstGeom>
          </p:spPr>
        </p:pic>
        <p:pic>
          <p:nvPicPr>
            <p:cNvPr id="22" name="図 21" descr="図形&#10;&#10;中程度の精度で自動的に生成された説明">
              <a:extLst>
                <a:ext uri="{FF2B5EF4-FFF2-40B4-BE49-F238E27FC236}">
                  <a16:creationId xmlns:a16="http://schemas.microsoft.com/office/drawing/2014/main" id="{BA9768AF-E076-3A14-367C-9B2CB026623C}"/>
                </a:ext>
              </a:extLst>
            </p:cNvPr>
            <p:cNvPicPr>
              <a:picLocks noChangeAspect="1"/>
            </p:cNvPicPr>
            <p:nvPr/>
          </p:nvPicPr>
          <p:blipFill>
            <a:blip r:embed="rId6"/>
            <a:stretch>
              <a:fillRect/>
            </a:stretch>
          </p:blipFill>
          <p:spPr>
            <a:xfrm>
              <a:off x="8832665" y="2464920"/>
              <a:ext cx="579126" cy="229988"/>
            </a:xfrm>
            <a:prstGeom prst="rect">
              <a:avLst/>
            </a:prstGeom>
          </p:spPr>
        </p:pic>
        <p:pic>
          <p:nvPicPr>
            <p:cNvPr id="24" name="図 23" descr="グラフィカル ユーザー インターフェイス, アプリケーション&#10;&#10;自動的に生成された説明">
              <a:extLst>
                <a:ext uri="{FF2B5EF4-FFF2-40B4-BE49-F238E27FC236}">
                  <a16:creationId xmlns:a16="http://schemas.microsoft.com/office/drawing/2014/main" id="{7F111CDE-482E-3834-BE46-FDBD31AA5BA7}"/>
                </a:ext>
              </a:extLst>
            </p:cNvPr>
            <p:cNvPicPr>
              <a:picLocks noChangeAspect="1"/>
            </p:cNvPicPr>
            <p:nvPr/>
          </p:nvPicPr>
          <p:blipFill>
            <a:blip r:embed="rId7"/>
            <a:stretch>
              <a:fillRect/>
            </a:stretch>
          </p:blipFill>
          <p:spPr>
            <a:xfrm>
              <a:off x="3652450" y="2919786"/>
              <a:ext cx="576355" cy="229988"/>
            </a:xfrm>
            <a:prstGeom prst="rect">
              <a:avLst/>
            </a:prstGeom>
          </p:spPr>
        </p:pic>
        <p:pic>
          <p:nvPicPr>
            <p:cNvPr id="26" name="図 25" descr="図形&#10;&#10;中程度の精度で自動的に生成された説明">
              <a:extLst>
                <a:ext uri="{FF2B5EF4-FFF2-40B4-BE49-F238E27FC236}">
                  <a16:creationId xmlns:a16="http://schemas.microsoft.com/office/drawing/2014/main" id="{72CCA906-9A9D-0F95-C5EE-E67C72E7657B}"/>
                </a:ext>
              </a:extLst>
            </p:cNvPr>
            <p:cNvPicPr>
              <a:picLocks noChangeAspect="1"/>
            </p:cNvPicPr>
            <p:nvPr/>
          </p:nvPicPr>
          <p:blipFill>
            <a:blip r:embed="rId8"/>
            <a:stretch>
              <a:fillRect/>
            </a:stretch>
          </p:blipFill>
          <p:spPr>
            <a:xfrm>
              <a:off x="6232365" y="2432262"/>
              <a:ext cx="576355" cy="229988"/>
            </a:xfrm>
            <a:prstGeom prst="rect">
              <a:avLst/>
            </a:prstGeom>
          </p:spPr>
        </p:pic>
        <p:pic>
          <p:nvPicPr>
            <p:cNvPr id="28" name="図 27" descr="アイコン&#10;&#10;自動的に生成された説明">
              <a:extLst>
                <a:ext uri="{FF2B5EF4-FFF2-40B4-BE49-F238E27FC236}">
                  <a16:creationId xmlns:a16="http://schemas.microsoft.com/office/drawing/2014/main" id="{DDD6EBD3-FEE2-5084-CF54-CEFDF9D90612}"/>
                </a:ext>
              </a:extLst>
            </p:cNvPr>
            <p:cNvPicPr>
              <a:picLocks noChangeAspect="1"/>
            </p:cNvPicPr>
            <p:nvPr/>
          </p:nvPicPr>
          <p:blipFill>
            <a:blip r:embed="rId9"/>
            <a:stretch>
              <a:fillRect/>
            </a:stretch>
          </p:blipFill>
          <p:spPr>
            <a:xfrm>
              <a:off x="5605349" y="3199012"/>
              <a:ext cx="393473" cy="229988"/>
            </a:xfrm>
            <a:prstGeom prst="rect">
              <a:avLst/>
            </a:prstGeom>
          </p:spPr>
        </p:pic>
        <p:pic>
          <p:nvPicPr>
            <p:cNvPr id="30" name="図 29" descr="グラフィカル ユーザー インターフェイス&#10;&#10;低い精度で自動的に生成された説明">
              <a:extLst>
                <a:ext uri="{FF2B5EF4-FFF2-40B4-BE49-F238E27FC236}">
                  <a16:creationId xmlns:a16="http://schemas.microsoft.com/office/drawing/2014/main" id="{0D6BA245-3C13-77E4-616E-3BCA522B89C6}"/>
                </a:ext>
              </a:extLst>
            </p:cNvPr>
            <p:cNvPicPr>
              <a:picLocks noChangeAspect="1"/>
            </p:cNvPicPr>
            <p:nvPr/>
          </p:nvPicPr>
          <p:blipFill>
            <a:blip r:embed="rId10"/>
            <a:stretch>
              <a:fillRect/>
            </a:stretch>
          </p:blipFill>
          <p:spPr>
            <a:xfrm>
              <a:off x="8365478" y="3004100"/>
              <a:ext cx="307574" cy="1061268"/>
            </a:xfrm>
            <a:prstGeom prst="rect">
              <a:avLst/>
            </a:prstGeom>
          </p:spPr>
        </p:pic>
        <p:pic>
          <p:nvPicPr>
            <p:cNvPr id="32" name="図 31" descr="黒い背景に白い文字がある&#10;&#10;低い精度で自動的に生成された説明">
              <a:extLst>
                <a:ext uri="{FF2B5EF4-FFF2-40B4-BE49-F238E27FC236}">
                  <a16:creationId xmlns:a16="http://schemas.microsoft.com/office/drawing/2014/main" id="{146AA072-0117-AC14-6971-3DEA4FBCA14B}"/>
                </a:ext>
              </a:extLst>
            </p:cNvPr>
            <p:cNvPicPr>
              <a:picLocks noChangeAspect="1"/>
            </p:cNvPicPr>
            <p:nvPr/>
          </p:nvPicPr>
          <p:blipFill>
            <a:blip r:embed="rId11"/>
            <a:stretch>
              <a:fillRect/>
            </a:stretch>
          </p:blipFill>
          <p:spPr>
            <a:xfrm>
              <a:off x="10326092" y="2380247"/>
              <a:ext cx="324200" cy="1873153"/>
            </a:xfrm>
            <a:prstGeom prst="rect">
              <a:avLst/>
            </a:prstGeom>
          </p:spPr>
        </p:pic>
      </p:grpSp>
    </p:spTree>
    <p:extLst>
      <p:ext uri="{BB962C8B-B14F-4D97-AF65-F5344CB8AC3E}">
        <p14:creationId xmlns:p14="http://schemas.microsoft.com/office/powerpoint/2010/main" val="4116095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6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まとめ</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6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まとめ</a:t>
            </a:r>
          </a:p>
        </p:txBody>
      </p:sp>
      <p:pic>
        <p:nvPicPr>
          <p:cNvPr id="4" name="図 3" descr="ダイアグラム, 概略図&#10;&#10;自動的に生成された説明">
            <a:extLst>
              <a:ext uri="{FF2B5EF4-FFF2-40B4-BE49-F238E27FC236}">
                <a16:creationId xmlns:a16="http://schemas.microsoft.com/office/drawing/2014/main" id="{C52A13B0-81D8-C864-BE52-DAAD16E9DDD2}"/>
              </a:ext>
            </a:extLst>
          </p:cNvPr>
          <p:cNvPicPr>
            <a:picLocks noChangeAspect="1"/>
          </p:cNvPicPr>
          <p:nvPr/>
        </p:nvPicPr>
        <p:blipFill>
          <a:blip r:embed="rId4"/>
          <a:stretch>
            <a:fillRect/>
          </a:stretch>
        </p:blipFill>
        <p:spPr>
          <a:xfrm>
            <a:off x="1913239" y="1443597"/>
            <a:ext cx="8719603" cy="4187077"/>
          </a:xfrm>
          <a:prstGeom prst="rect">
            <a:avLst/>
          </a:prstGeom>
        </p:spPr>
      </p:pic>
    </p:spTree>
    <p:extLst>
      <p:ext uri="{BB962C8B-B14F-4D97-AF65-F5344CB8AC3E}">
        <p14:creationId xmlns:p14="http://schemas.microsoft.com/office/powerpoint/2010/main" val="3269793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6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歯のかたさ</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6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歯のかたさ</a:t>
            </a:r>
          </a:p>
        </p:txBody>
      </p:sp>
      <p:pic>
        <p:nvPicPr>
          <p:cNvPr id="2" name="図 1">
            <a:extLst>
              <a:ext uri="{FF2B5EF4-FFF2-40B4-BE49-F238E27FC236}">
                <a16:creationId xmlns:a16="http://schemas.microsoft.com/office/drawing/2014/main" id="{0487087B-E326-7931-4170-329ED4690306}"/>
              </a:ext>
            </a:extLst>
          </p:cNvPr>
          <p:cNvPicPr>
            <a:picLocks noChangeAspect="1"/>
          </p:cNvPicPr>
          <p:nvPr/>
        </p:nvPicPr>
        <p:blipFill>
          <a:blip r:embed="rId4"/>
          <a:stretch>
            <a:fillRect/>
          </a:stretch>
        </p:blipFill>
        <p:spPr>
          <a:xfrm>
            <a:off x="2452645" y="3016914"/>
            <a:ext cx="2297430" cy="2215134"/>
          </a:xfrm>
          <a:prstGeom prst="rect">
            <a:avLst/>
          </a:prstGeom>
        </p:spPr>
      </p:pic>
      <p:pic>
        <p:nvPicPr>
          <p:cNvPr id="4" name="図 3" descr="テキスト&#10;&#10;自動的に生成された説明">
            <a:extLst>
              <a:ext uri="{FF2B5EF4-FFF2-40B4-BE49-F238E27FC236}">
                <a16:creationId xmlns:a16="http://schemas.microsoft.com/office/drawing/2014/main" id="{D45B956D-4413-E35C-47B1-100FB6588AA6}"/>
              </a:ext>
            </a:extLst>
          </p:cNvPr>
          <p:cNvPicPr>
            <a:picLocks noChangeAspect="1"/>
          </p:cNvPicPr>
          <p:nvPr/>
        </p:nvPicPr>
        <p:blipFill>
          <a:blip r:embed="rId5"/>
          <a:stretch>
            <a:fillRect/>
          </a:stretch>
        </p:blipFill>
        <p:spPr>
          <a:xfrm>
            <a:off x="1307789" y="1874118"/>
            <a:ext cx="4630234" cy="731527"/>
          </a:xfrm>
          <a:prstGeom prst="rect">
            <a:avLst/>
          </a:prstGeom>
        </p:spPr>
      </p:pic>
      <p:grpSp>
        <p:nvGrpSpPr>
          <p:cNvPr id="13" name="グループ化 12">
            <a:extLst>
              <a:ext uri="{FF2B5EF4-FFF2-40B4-BE49-F238E27FC236}">
                <a16:creationId xmlns:a16="http://schemas.microsoft.com/office/drawing/2014/main" id="{3C76AF2C-B2FE-BBA4-F009-37EA3008DF0E}"/>
              </a:ext>
            </a:extLst>
          </p:cNvPr>
          <p:cNvGrpSpPr/>
          <p:nvPr/>
        </p:nvGrpSpPr>
        <p:grpSpPr>
          <a:xfrm>
            <a:off x="6112042" y="1958008"/>
            <a:ext cx="2024808" cy="1710345"/>
            <a:chOff x="6112042" y="1958008"/>
            <a:chExt cx="2024808" cy="1710345"/>
          </a:xfrm>
        </p:grpSpPr>
        <p:grpSp>
          <p:nvGrpSpPr>
            <p:cNvPr id="36" name="グループ化 35">
              <a:extLst>
                <a:ext uri="{FF2B5EF4-FFF2-40B4-BE49-F238E27FC236}">
                  <a16:creationId xmlns:a16="http://schemas.microsoft.com/office/drawing/2014/main" id="{00D919BB-66A0-5174-51D1-21EC078677DB}"/>
                </a:ext>
              </a:extLst>
            </p:cNvPr>
            <p:cNvGrpSpPr/>
            <p:nvPr/>
          </p:nvGrpSpPr>
          <p:grpSpPr>
            <a:xfrm>
              <a:off x="6112042" y="1958008"/>
              <a:ext cx="2024808" cy="1710345"/>
              <a:chOff x="6112042" y="1958008"/>
              <a:chExt cx="2024808" cy="1710345"/>
            </a:xfrm>
          </p:grpSpPr>
          <p:sp>
            <p:nvSpPr>
              <p:cNvPr id="22" name="四角形: 角を丸くする 21">
                <a:extLst>
                  <a:ext uri="{FF2B5EF4-FFF2-40B4-BE49-F238E27FC236}">
                    <a16:creationId xmlns:a16="http://schemas.microsoft.com/office/drawing/2014/main" id="{F9A09EE3-8266-EBB9-E7C9-1767DACEBCC5}"/>
                  </a:ext>
                </a:extLst>
              </p:cNvPr>
              <p:cNvSpPr/>
              <p:nvPr/>
            </p:nvSpPr>
            <p:spPr>
              <a:xfrm>
                <a:off x="6112042" y="1958008"/>
                <a:ext cx="2024808" cy="1710345"/>
              </a:xfrm>
              <a:prstGeom prst="roundRect">
                <a:avLst/>
              </a:prstGeom>
              <a:gradFill flip="none" rotWithShape="1">
                <a:gsLst>
                  <a:gs pos="100000">
                    <a:srgbClr val="FFD7C7">
                      <a:lumMod val="50000"/>
                      <a:lumOff val="50000"/>
                    </a:srgbClr>
                  </a:gs>
                  <a:gs pos="0">
                    <a:srgbClr val="FFD7C7">
                      <a:shade val="100000"/>
                      <a:satMod val="115000"/>
                    </a:srgbClr>
                  </a:gs>
                </a:gsLst>
                <a:lin ang="13500000" scaled="1"/>
                <a:tileRect/>
              </a:gradFill>
              <a:ln w="38100">
                <a:solidFill>
                  <a:srgbClr val="FF7943"/>
                </a:solidFill>
              </a:ln>
              <a:effectLst>
                <a:outerShdw blurRad="50800" dist="38100" dir="5400000" algn="t"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tIns="0" bIns="0" rtlCol="0" anchor="ctr"/>
              <a:lstStyle/>
              <a:p>
                <a:pPr algn="ctr"/>
                <a:endParaRPr kumimoji="1" lang="ja-JP" altLang="en-US" sz="24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30" name="図 29">
                <a:extLst>
                  <a:ext uri="{FF2B5EF4-FFF2-40B4-BE49-F238E27FC236}">
                    <a16:creationId xmlns:a16="http://schemas.microsoft.com/office/drawing/2014/main" id="{70A96B61-84E0-3FA5-B8AC-915739D37B25}"/>
                  </a:ext>
                </a:extLst>
              </p:cNvPr>
              <p:cNvPicPr>
                <a:picLocks noChangeAspect="1"/>
              </p:cNvPicPr>
              <p:nvPr/>
            </p:nvPicPr>
            <p:blipFill>
              <a:blip r:embed="rId6"/>
              <a:stretch>
                <a:fillRect/>
              </a:stretch>
            </p:blipFill>
            <p:spPr>
              <a:xfrm>
                <a:off x="6572753" y="2493349"/>
                <a:ext cx="1103387" cy="1080000"/>
              </a:xfrm>
              <a:prstGeom prst="rect">
                <a:avLst/>
              </a:prstGeom>
            </p:spPr>
          </p:pic>
        </p:grpSp>
        <p:pic>
          <p:nvPicPr>
            <p:cNvPr id="11" name="図 10" descr="図形&#10;&#10;中程度の精度で自動的に生成された説明">
              <a:extLst>
                <a:ext uri="{FF2B5EF4-FFF2-40B4-BE49-F238E27FC236}">
                  <a16:creationId xmlns:a16="http://schemas.microsoft.com/office/drawing/2014/main" id="{8AFED9DE-BC0F-6488-C3E9-CF0A57FE2145}"/>
                </a:ext>
              </a:extLst>
            </p:cNvPr>
            <p:cNvPicPr>
              <a:picLocks noChangeAspect="1"/>
            </p:cNvPicPr>
            <p:nvPr/>
          </p:nvPicPr>
          <p:blipFill>
            <a:blip r:embed="rId7"/>
            <a:stretch>
              <a:fillRect/>
            </a:stretch>
          </p:blipFill>
          <p:spPr>
            <a:xfrm>
              <a:off x="6323074" y="2056047"/>
              <a:ext cx="1601601" cy="484914"/>
            </a:xfrm>
            <a:prstGeom prst="rect">
              <a:avLst/>
            </a:prstGeom>
          </p:spPr>
        </p:pic>
      </p:grpSp>
      <p:grpSp>
        <p:nvGrpSpPr>
          <p:cNvPr id="17" name="グループ化 16">
            <a:extLst>
              <a:ext uri="{FF2B5EF4-FFF2-40B4-BE49-F238E27FC236}">
                <a16:creationId xmlns:a16="http://schemas.microsoft.com/office/drawing/2014/main" id="{69B8BCBB-84CC-242E-27FF-D2123A35B844}"/>
              </a:ext>
            </a:extLst>
          </p:cNvPr>
          <p:cNvGrpSpPr/>
          <p:nvPr/>
        </p:nvGrpSpPr>
        <p:grpSpPr>
          <a:xfrm>
            <a:off x="6112042" y="3987609"/>
            <a:ext cx="2024808" cy="1710345"/>
            <a:chOff x="6112042" y="3987609"/>
            <a:chExt cx="2024808" cy="1710345"/>
          </a:xfrm>
        </p:grpSpPr>
        <p:grpSp>
          <p:nvGrpSpPr>
            <p:cNvPr id="37" name="グループ化 36">
              <a:extLst>
                <a:ext uri="{FF2B5EF4-FFF2-40B4-BE49-F238E27FC236}">
                  <a16:creationId xmlns:a16="http://schemas.microsoft.com/office/drawing/2014/main" id="{491DFB47-37E2-30A4-EE4C-229E581A4234}"/>
                </a:ext>
              </a:extLst>
            </p:cNvPr>
            <p:cNvGrpSpPr/>
            <p:nvPr/>
          </p:nvGrpSpPr>
          <p:grpSpPr>
            <a:xfrm>
              <a:off x="6112042" y="3987609"/>
              <a:ext cx="2024808" cy="1710345"/>
              <a:chOff x="6112042" y="3987609"/>
              <a:chExt cx="2024808" cy="1710345"/>
            </a:xfrm>
          </p:grpSpPr>
          <p:sp>
            <p:nvSpPr>
              <p:cNvPr id="23" name="四角形: 角を丸くする 22">
                <a:extLst>
                  <a:ext uri="{FF2B5EF4-FFF2-40B4-BE49-F238E27FC236}">
                    <a16:creationId xmlns:a16="http://schemas.microsoft.com/office/drawing/2014/main" id="{852749FC-325F-4F97-4FC9-C66AF251BE55}"/>
                  </a:ext>
                </a:extLst>
              </p:cNvPr>
              <p:cNvSpPr/>
              <p:nvPr/>
            </p:nvSpPr>
            <p:spPr>
              <a:xfrm>
                <a:off x="6112042" y="3987609"/>
                <a:ext cx="2024808" cy="1710345"/>
              </a:xfrm>
              <a:prstGeom prst="roundRect">
                <a:avLst/>
              </a:prstGeom>
              <a:gradFill flip="none" rotWithShape="1">
                <a:gsLst>
                  <a:gs pos="100000">
                    <a:srgbClr val="FFD7C7">
                      <a:lumMod val="50000"/>
                      <a:lumOff val="50000"/>
                    </a:srgbClr>
                  </a:gs>
                  <a:gs pos="0">
                    <a:srgbClr val="FFD7C7">
                      <a:shade val="100000"/>
                      <a:satMod val="115000"/>
                    </a:srgbClr>
                  </a:gs>
                </a:gsLst>
                <a:lin ang="13500000" scaled="1"/>
                <a:tileRect/>
              </a:gradFill>
              <a:ln w="38100">
                <a:solidFill>
                  <a:srgbClr val="FF7943"/>
                </a:solidFill>
              </a:ln>
              <a:effectLst>
                <a:outerShdw blurRad="50800" dist="38100" dir="5400000" algn="t"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tIns="0" bIns="0" rtlCol="0" anchor="ctr"/>
              <a:lstStyle/>
              <a:p>
                <a:pPr algn="ctr"/>
                <a:endParaRPr kumimoji="1" lang="ja-JP" altLang="en-US" sz="24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32" name="図 31">
                <a:extLst>
                  <a:ext uri="{FF2B5EF4-FFF2-40B4-BE49-F238E27FC236}">
                    <a16:creationId xmlns:a16="http://schemas.microsoft.com/office/drawing/2014/main" id="{EE8AADC4-DA1B-6713-1DEE-7281BE9D92A7}"/>
                  </a:ext>
                </a:extLst>
              </p:cNvPr>
              <p:cNvPicPr>
                <a:picLocks noChangeAspect="1"/>
              </p:cNvPicPr>
              <p:nvPr/>
            </p:nvPicPr>
            <p:blipFill>
              <a:blip r:embed="rId8"/>
              <a:stretch>
                <a:fillRect/>
              </a:stretch>
            </p:blipFill>
            <p:spPr>
              <a:xfrm>
                <a:off x="6572578" y="4521219"/>
                <a:ext cx="1103737" cy="1080000"/>
              </a:xfrm>
              <a:prstGeom prst="rect">
                <a:avLst/>
              </a:prstGeom>
            </p:spPr>
          </p:pic>
        </p:grpSp>
        <p:pic>
          <p:nvPicPr>
            <p:cNvPr id="16" name="図 15" descr="図形&#10;&#10;中程度の精度で自動的に生成された説明">
              <a:extLst>
                <a:ext uri="{FF2B5EF4-FFF2-40B4-BE49-F238E27FC236}">
                  <a16:creationId xmlns:a16="http://schemas.microsoft.com/office/drawing/2014/main" id="{B0711B2A-3CE9-38E9-487E-B13A16F39CCC}"/>
                </a:ext>
              </a:extLst>
            </p:cNvPr>
            <p:cNvPicPr>
              <a:picLocks noChangeAspect="1"/>
            </p:cNvPicPr>
            <p:nvPr/>
          </p:nvPicPr>
          <p:blipFill>
            <a:blip r:embed="rId9"/>
            <a:stretch>
              <a:fillRect/>
            </a:stretch>
          </p:blipFill>
          <p:spPr>
            <a:xfrm>
              <a:off x="6323073" y="4091698"/>
              <a:ext cx="1601601" cy="482143"/>
            </a:xfrm>
            <a:prstGeom prst="rect">
              <a:avLst/>
            </a:prstGeom>
          </p:spPr>
        </p:pic>
      </p:grpSp>
      <p:grpSp>
        <p:nvGrpSpPr>
          <p:cNvPr id="20" name="グループ化 19">
            <a:extLst>
              <a:ext uri="{FF2B5EF4-FFF2-40B4-BE49-F238E27FC236}">
                <a16:creationId xmlns:a16="http://schemas.microsoft.com/office/drawing/2014/main" id="{5F517B9F-6D97-A8FD-5652-D7AF53931FE8}"/>
              </a:ext>
            </a:extLst>
          </p:cNvPr>
          <p:cNvGrpSpPr/>
          <p:nvPr/>
        </p:nvGrpSpPr>
        <p:grpSpPr>
          <a:xfrm>
            <a:off x="8486413" y="1958008"/>
            <a:ext cx="2024808" cy="1710345"/>
            <a:chOff x="8486413" y="1958008"/>
            <a:chExt cx="2024808" cy="1710345"/>
          </a:xfrm>
        </p:grpSpPr>
        <p:grpSp>
          <p:nvGrpSpPr>
            <p:cNvPr id="34" name="グループ化 33">
              <a:extLst>
                <a:ext uri="{FF2B5EF4-FFF2-40B4-BE49-F238E27FC236}">
                  <a16:creationId xmlns:a16="http://schemas.microsoft.com/office/drawing/2014/main" id="{AD35B47A-E447-D22E-6D7D-1EA540DF94F3}"/>
                </a:ext>
              </a:extLst>
            </p:cNvPr>
            <p:cNvGrpSpPr/>
            <p:nvPr/>
          </p:nvGrpSpPr>
          <p:grpSpPr>
            <a:xfrm>
              <a:off x="8486413" y="1958008"/>
              <a:ext cx="2024808" cy="1710345"/>
              <a:chOff x="8486413" y="1958008"/>
              <a:chExt cx="2024808" cy="1710345"/>
            </a:xfrm>
          </p:grpSpPr>
          <p:sp>
            <p:nvSpPr>
              <p:cNvPr id="24" name="四角形: 角を丸くする 23">
                <a:extLst>
                  <a:ext uri="{FF2B5EF4-FFF2-40B4-BE49-F238E27FC236}">
                    <a16:creationId xmlns:a16="http://schemas.microsoft.com/office/drawing/2014/main" id="{6189520A-D584-98E1-9CE3-B5348B67CB4E}"/>
                  </a:ext>
                </a:extLst>
              </p:cNvPr>
              <p:cNvSpPr/>
              <p:nvPr/>
            </p:nvSpPr>
            <p:spPr>
              <a:xfrm>
                <a:off x="8486413" y="1958008"/>
                <a:ext cx="2024808" cy="1710345"/>
              </a:xfrm>
              <a:prstGeom prst="roundRect">
                <a:avLst/>
              </a:prstGeom>
              <a:gradFill flip="none" rotWithShape="1">
                <a:gsLst>
                  <a:gs pos="100000">
                    <a:srgbClr val="FFD7C7">
                      <a:lumMod val="50000"/>
                      <a:lumOff val="50000"/>
                    </a:srgbClr>
                  </a:gs>
                  <a:gs pos="0">
                    <a:srgbClr val="FFD7C7">
                      <a:shade val="100000"/>
                      <a:satMod val="115000"/>
                    </a:srgbClr>
                  </a:gs>
                </a:gsLst>
                <a:lin ang="13500000" scaled="1"/>
                <a:tileRect/>
              </a:gradFill>
              <a:ln w="38100">
                <a:solidFill>
                  <a:srgbClr val="FF7943"/>
                </a:solidFill>
              </a:ln>
              <a:effectLst>
                <a:outerShdw blurRad="50800" dist="38100" dir="5400000" algn="t"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tIns="0" bIns="0" rtlCol="0" anchor="ctr"/>
              <a:lstStyle/>
              <a:p>
                <a:pPr algn="ctr"/>
                <a:endParaRPr kumimoji="1" lang="ja-JP" altLang="en-US" sz="24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31" name="図 30">
                <a:extLst>
                  <a:ext uri="{FF2B5EF4-FFF2-40B4-BE49-F238E27FC236}">
                    <a16:creationId xmlns:a16="http://schemas.microsoft.com/office/drawing/2014/main" id="{633EBA51-9F45-0626-7424-4AE4AE4AC238}"/>
                  </a:ext>
                </a:extLst>
              </p:cNvPr>
              <p:cNvPicPr>
                <a:picLocks noChangeAspect="1"/>
              </p:cNvPicPr>
              <p:nvPr/>
            </p:nvPicPr>
            <p:blipFill>
              <a:blip r:embed="rId10"/>
              <a:stretch>
                <a:fillRect/>
              </a:stretch>
            </p:blipFill>
            <p:spPr>
              <a:xfrm>
                <a:off x="8871465" y="2493349"/>
                <a:ext cx="1254705" cy="1080000"/>
              </a:xfrm>
              <a:prstGeom prst="rect">
                <a:avLst/>
              </a:prstGeom>
            </p:spPr>
          </p:pic>
        </p:grpSp>
        <p:pic>
          <p:nvPicPr>
            <p:cNvPr id="19" name="図 18" descr="図形&#10;&#10;中程度の精度で自動的に生成された説明">
              <a:extLst>
                <a:ext uri="{FF2B5EF4-FFF2-40B4-BE49-F238E27FC236}">
                  <a16:creationId xmlns:a16="http://schemas.microsoft.com/office/drawing/2014/main" id="{DFC34D95-F285-A989-07E1-78CD38917F09}"/>
                </a:ext>
              </a:extLst>
            </p:cNvPr>
            <p:cNvPicPr>
              <a:picLocks noChangeAspect="1"/>
            </p:cNvPicPr>
            <p:nvPr/>
          </p:nvPicPr>
          <p:blipFill>
            <a:blip r:embed="rId11"/>
            <a:stretch>
              <a:fillRect/>
            </a:stretch>
          </p:blipFill>
          <p:spPr>
            <a:xfrm>
              <a:off x="8698016" y="2120731"/>
              <a:ext cx="1601601" cy="484914"/>
            </a:xfrm>
            <a:prstGeom prst="rect">
              <a:avLst/>
            </a:prstGeom>
          </p:spPr>
        </p:pic>
      </p:grpSp>
      <p:grpSp>
        <p:nvGrpSpPr>
          <p:cNvPr id="39" name="グループ化 38">
            <a:extLst>
              <a:ext uri="{FF2B5EF4-FFF2-40B4-BE49-F238E27FC236}">
                <a16:creationId xmlns:a16="http://schemas.microsoft.com/office/drawing/2014/main" id="{D043C763-AF44-D693-44EC-5FDF11705994}"/>
              </a:ext>
            </a:extLst>
          </p:cNvPr>
          <p:cNvGrpSpPr/>
          <p:nvPr/>
        </p:nvGrpSpPr>
        <p:grpSpPr>
          <a:xfrm>
            <a:off x="8486413" y="3987609"/>
            <a:ext cx="2024808" cy="1710345"/>
            <a:chOff x="8486413" y="3987609"/>
            <a:chExt cx="2024808" cy="1710345"/>
          </a:xfrm>
        </p:grpSpPr>
        <p:grpSp>
          <p:nvGrpSpPr>
            <p:cNvPr id="35" name="グループ化 34">
              <a:extLst>
                <a:ext uri="{FF2B5EF4-FFF2-40B4-BE49-F238E27FC236}">
                  <a16:creationId xmlns:a16="http://schemas.microsoft.com/office/drawing/2014/main" id="{8FF214AD-D0D4-B65E-45B2-4F56D7F54B7D}"/>
                </a:ext>
              </a:extLst>
            </p:cNvPr>
            <p:cNvGrpSpPr/>
            <p:nvPr/>
          </p:nvGrpSpPr>
          <p:grpSpPr>
            <a:xfrm>
              <a:off x="8486413" y="3987609"/>
              <a:ext cx="2024808" cy="1710345"/>
              <a:chOff x="8486413" y="3987609"/>
              <a:chExt cx="2024808" cy="1710345"/>
            </a:xfrm>
          </p:grpSpPr>
          <p:sp>
            <p:nvSpPr>
              <p:cNvPr id="25" name="四角形: 角を丸くする 24">
                <a:extLst>
                  <a:ext uri="{FF2B5EF4-FFF2-40B4-BE49-F238E27FC236}">
                    <a16:creationId xmlns:a16="http://schemas.microsoft.com/office/drawing/2014/main" id="{81C7F484-08C0-4EC8-9779-A6FBEA3507B7}"/>
                  </a:ext>
                </a:extLst>
              </p:cNvPr>
              <p:cNvSpPr/>
              <p:nvPr/>
            </p:nvSpPr>
            <p:spPr>
              <a:xfrm>
                <a:off x="8486413" y="3987609"/>
                <a:ext cx="2024808" cy="1710345"/>
              </a:xfrm>
              <a:prstGeom prst="roundRect">
                <a:avLst/>
              </a:prstGeom>
              <a:gradFill flip="none" rotWithShape="1">
                <a:gsLst>
                  <a:gs pos="100000">
                    <a:srgbClr val="FFD7C7">
                      <a:lumMod val="50000"/>
                      <a:lumOff val="50000"/>
                    </a:srgbClr>
                  </a:gs>
                  <a:gs pos="0">
                    <a:srgbClr val="FFD7C7">
                      <a:shade val="100000"/>
                      <a:satMod val="115000"/>
                    </a:srgbClr>
                  </a:gs>
                </a:gsLst>
                <a:lin ang="13500000" scaled="1"/>
                <a:tileRect/>
              </a:gradFill>
              <a:ln w="38100">
                <a:solidFill>
                  <a:srgbClr val="FF7943"/>
                </a:solidFill>
              </a:ln>
              <a:effectLst>
                <a:outerShdw blurRad="50800" dist="38100" dir="5400000" algn="t"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tIns="0" bIns="0" rtlCol="0" anchor="ctr"/>
              <a:lstStyle/>
              <a:p>
                <a:pPr algn="ctr"/>
                <a:endParaRPr kumimoji="1" lang="ja-JP" altLang="en-US" sz="24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33" name="図 32">
                <a:extLst>
                  <a:ext uri="{FF2B5EF4-FFF2-40B4-BE49-F238E27FC236}">
                    <a16:creationId xmlns:a16="http://schemas.microsoft.com/office/drawing/2014/main" id="{926CCB3A-DA7C-5B7D-D33C-A2049AEBD90A}"/>
                  </a:ext>
                </a:extLst>
              </p:cNvPr>
              <p:cNvPicPr>
                <a:picLocks noChangeAspect="1"/>
              </p:cNvPicPr>
              <p:nvPr/>
            </p:nvPicPr>
            <p:blipFill>
              <a:blip r:embed="rId12"/>
              <a:stretch>
                <a:fillRect/>
              </a:stretch>
            </p:blipFill>
            <p:spPr>
              <a:xfrm>
                <a:off x="8769484" y="4611219"/>
                <a:ext cx="1458667" cy="900000"/>
              </a:xfrm>
              <a:prstGeom prst="rect">
                <a:avLst/>
              </a:prstGeom>
            </p:spPr>
          </p:pic>
        </p:grpSp>
        <p:pic>
          <p:nvPicPr>
            <p:cNvPr id="38" name="図 37" descr="図形&#10;&#10;中程度の精度で自動的に生成された説明">
              <a:extLst>
                <a:ext uri="{FF2B5EF4-FFF2-40B4-BE49-F238E27FC236}">
                  <a16:creationId xmlns:a16="http://schemas.microsoft.com/office/drawing/2014/main" id="{606DDD31-39AC-4D76-BB32-69F43EDC06AC}"/>
                </a:ext>
              </a:extLst>
            </p:cNvPr>
            <p:cNvPicPr>
              <a:picLocks noChangeAspect="1"/>
            </p:cNvPicPr>
            <p:nvPr/>
          </p:nvPicPr>
          <p:blipFill>
            <a:blip r:embed="rId13"/>
            <a:stretch>
              <a:fillRect/>
            </a:stretch>
          </p:blipFill>
          <p:spPr>
            <a:xfrm>
              <a:off x="8764810" y="4196959"/>
              <a:ext cx="1648707" cy="482143"/>
            </a:xfrm>
            <a:prstGeom prst="rect">
              <a:avLst/>
            </a:prstGeom>
          </p:spPr>
        </p:pic>
      </p:grpSp>
    </p:spTree>
    <p:extLst>
      <p:ext uri="{BB962C8B-B14F-4D97-AF65-F5344CB8AC3E}">
        <p14:creationId xmlns:p14="http://schemas.microsoft.com/office/powerpoint/2010/main" val="146585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6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まとめ</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6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まとめ</a:t>
            </a:r>
          </a:p>
        </p:txBody>
      </p:sp>
      <p:pic>
        <p:nvPicPr>
          <p:cNvPr id="3" name="図 2" descr="小さい, ピンク, 少し, 食品 が含まれている画像&#10;&#10;自動的に生成された説明">
            <a:extLst>
              <a:ext uri="{FF2B5EF4-FFF2-40B4-BE49-F238E27FC236}">
                <a16:creationId xmlns:a16="http://schemas.microsoft.com/office/drawing/2014/main" id="{49198F52-ADF9-5673-D903-902DBF430691}"/>
              </a:ext>
            </a:extLst>
          </p:cNvPr>
          <p:cNvPicPr>
            <a:picLocks noChangeAspect="1"/>
          </p:cNvPicPr>
          <p:nvPr/>
        </p:nvPicPr>
        <p:blipFill>
          <a:blip r:embed="rId4"/>
          <a:stretch>
            <a:fillRect/>
          </a:stretch>
        </p:blipFill>
        <p:spPr>
          <a:xfrm>
            <a:off x="1760719" y="1556704"/>
            <a:ext cx="3554276" cy="3840813"/>
          </a:xfrm>
          <a:prstGeom prst="rect">
            <a:avLst/>
          </a:prstGeom>
        </p:spPr>
      </p:pic>
      <p:pic>
        <p:nvPicPr>
          <p:cNvPr id="4" name="図 3" descr="ピンク色の歯ブラシ&#10;&#10;中程度の精度で自動的に生成された説明">
            <a:extLst>
              <a:ext uri="{FF2B5EF4-FFF2-40B4-BE49-F238E27FC236}">
                <a16:creationId xmlns:a16="http://schemas.microsoft.com/office/drawing/2014/main" id="{67458CC0-27F3-1BDE-6D7F-1877EC0547C6}"/>
              </a:ext>
            </a:extLst>
          </p:cNvPr>
          <p:cNvPicPr>
            <a:picLocks noChangeAspect="1"/>
          </p:cNvPicPr>
          <p:nvPr/>
        </p:nvPicPr>
        <p:blipFill>
          <a:blip r:embed="rId5"/>
          <a:stretch>
            <a:fillRect/>
          </a:stretch>
        </p:blipFill>
        <p:spPr>
          <a:xfrm>
            <a:off x="7072948" y="2026302"/>
            <a:ext cx="3554276" cy="3267739"/>
          </a:xfrm>
          <a:prstGeom prst="rect">
            <a:avLst/>
          </a:prstGeom>
        </p:spPr>
      </p:pic>
      <p:sp>
        <p:nvSpPr>
          <p:cNvPr id="10" name="矢印: 右 9">
            <a:extLst>
              <a:ext uri="{FF2B5EF4-FFF2-40B4-BE49-F238E27FC236}">
                <a16:creationId xmlns:a16="http://schemas.microsoft.com/office/drawing/2014/main" id="{1AD627D5-C4A7-6C8B-AA34-3F0B99D0D10B}"/>
              </a:ext>
            </a:extLst>
          </p:cNvPr>
          <p:cNvSpPr/>
          <p:nvPr/>
        </p:nvSpPr>
        <p:spPr>
          <a:xfrm>
            <a:off x="5595257" y="3346636"/>
            <a:ext cx="1035323" cy="381000"/>
          </a:xfrm>
          <a:prstGeom prst="rightArrow">
            <a:avLst/>
          </a:prstGeom>
          <a:solidFill>
            <a:srgbClr val="33ED3C"/>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2650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6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まとめ</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6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まとめ</a:t>
            </a:r>
          </a:p>
        </p:txBody>
      </p:sp>
      <p:pic>
        <p:nvPicPr>
          <p:cNvPr id="3" name="図 2">
            <a:extLst>
              <a:ext uri="{FF2B5EF4-FFF2-40B4-BE49-F238E27FC236}">
                <a16:creationId xmlns:a16="http://schemas.microsoft.com/office/drawing/2014/main" id="{5DE4DB7E-8BD2-A5DA-FA00-816B2022669D}"/>
              </a:ext>
            </a:extLst>
          </p:cNvPr>
          <p:cNvPicPr>
            <a:picLocks noChangeAspect="1"/>
          </p:cNvPicPr>
          <p:nvPr/>
        </p:nvPicPr>
        <p:blipFill>
          <a:blip r:embed="rId4"/>
          <a:stretch>
            <a:fillRect/>
          </a:stretch>
        </p:blipFill>
        <p:spPr>
          <a:xfrm>
            <a:off x="4625656" y="1320630"/>
            <a:ext cx="2931627" cy="2931627"/>
          </a:xfrm>
          <a:prstGeom prst="rect">
            <a:avLst/>
          </a:prstGeom>
        </p:spPr>
      </p:pic>
      <p:grpSp>
        <p:nvGrpSpPr>
          <p:cNvPr id="29" name="グループ化 28">
            <a:extLst>
              <a:ext uri="{FF2B5EF4-FFF2-40B4-BE49-F238E27FC236}">
                <a16:creationId xmlns:a16="http://schemas.microsoft.com/office/drawing/2014/main" id="{C95EDABD-1070-2672-F43B-CA1F25508E8D}"/>
              </a:ext>
            </a:extLst>
          </p:cNvPr>
          <p:cNvGrpSpPr/>
          <p:nvPr/>
        </p:nvGrpSpPr>
        <p:grpSpPr>
          <a:xfrm>
            <a:off x="1562543" y="3988688"/>
            <a:ext cx="2827407" cy="1732900"/>
            <a:chOff x="1562543" y="3988688"/>
            <a:chExt cx="2827407" cy="1732900"/>
          </a:xfrm>
        </p:grpSpPr>
        <p:sp>
          <p:nvSpPr>
            <p:cNvPr id="30" name="四角形: 角を丸くする 29">
              <a:extLst>
                <a:ext uri="{FF2B5EF4-FFF2-40B4-BE49-F238E27FC236}">
                  <a16:creationId xmlns:a16="http://schemas.microsoft.com/office/drawing/2014/main" id="{D21BD6DE-6710-C818-438C-FCB31238F0DF}"/>
                </a:ext>
              </a:extLst>
            </p:cNvPr>
            <p:cNvSpPr/>
            <p:nvPr/>
          </p:nvSpPr>
          <p:spPr>
            <a:xfrm>
              <a:off x="1562543" y="3988688"/>
              <a:ext cx="2827407" cy="1710345"/>
            </a:xfrm>
            <a:prstGeom prst="roundRect">
              <a:avLst/>
            </a:prstGeom>
            <a:gradFill flip="none" rotWithShape="1">
              <a:gsLst>
                <a:gs pos="100000">
                  <a:srgbClr val="FFD7C7">
                    <a:lumMod val="50000"/>
                    <a:lumOff val="50000"/>
                  </a:srgbClr>
                </a:gs>
                <a:gs pos="0">
                  <a:srgbClr val="FFD7C7">
                    <a:shade val="100000"/>
                    <a:satMod val="115000"/>
                  </a:srgbClr>
                </a:gs>
              </a:gsLst>
              <a:lin ang="13500000" scaled="1"/>
              <a:tileRect/>
            </a:gradFill>
            <a:ln w="38100">
              <a:solidFill>
                <a:srgbClr val="FF7943"/>
              </a:solidFill>
            </a:ln>
            <a:effectLst>
              <a:outerShdw blurRad="50800" dist="38100" dir="5400000" algn="t"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tIns="0" bIns="0" rtlCol="0" anchor="ctr"/>
            <a:lstStyle/>
            <a:p>
              <a:pPr algn="ctr"/>
              <a:endParaRPr kumimoji="1" lang="ja-JP" altLang="en-US" sz="24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31" name="図 30" descr="グラフィカル ユーザー インターフェイス が含まれている画像&#10;&#10;自動的に生成された説明">
              <a:extLst>
                <a:ext uri="{FF2B5EF4-FFF2-40B4-BE49-F238E27FC236}">
                  <a16:creationId xmlns:a16="http://schemas.microsoft.com/office/drawing/2014/main" id="{51062BD5-8D15-2EB5-0066-DE66153CD88B}"/>
                </a:ext>
              </a:extLst>
            </p:cNvPr>
            <p:cNvPicPr>
              <a:picLocks noChangeAspect="1"/>
            </p:cNvPicPr>
            <p:nvPr/>
          </p:nvPicPr>
          <p:blipFill>
            <a:blip r:embed="rId5"/>
            <a:stretch>
              <a:fillRect/>
            </a:stretch>
          </p:blipFill>
          <p:spPr>
            <a:xfrm>
              <a:off x="1584315" y="3989753"/>
              <a:ext cx="2771797" cy="1731835"/>
            </a:xfrm>
            <a:prstGeom prst="rect">
              <a:avLst/>
            </a:prstGeom>
          </p:spPr>
        </p:pic>
        <p:grpSp>
          <p:nvGrpSpPr>
            <p:cNvPr id="32" name="グループ化 31">
              <a:extLst>
                <a:ext uri="{FF2B5EF4-FFF2-40B4-BE49-F238E27FC236}">
                  <a16:creationId xmlns:a16="http://schemas.microsoft.com/office/drawing/2014/main" id="{957812BE-DB57-E12D-118B-A25B80544D85}"/>
                </a:ext>
              </a:extLst>
            </p:cNvPr>
            <p:cNvGrpSpPr/>
            <p:nvPr/>
          </p:nvGrpSpPr>
          <p:grpSpPr>
            <a:xfrm>
              <a:off x="1711954" y="5114322"/>
              <a:ext cx="1008773" cy="279190"/>
              <a:chOff x="1712734" y="5114322"/>
              <a:chExt cx="1028627" cy="279190"/>
            </a:xfrm>
          </p:grpSpPr>
          <p:pic>
            <p:nvPicPr>
              <p:cNvPr id="33" name="図 32" descr="図形&#10;&#10;中程度の精度で自動的に生成された説明">
                <a:extLst>
                  <a:ext uri="{FF2B5EF4-FFF2-40B4-BE49-F238E27FC236}">
                    <a16:creationId xmlns:a16="http://schemas.microsoft.com/office/drawing/2014/main" id="{6FCBDE3C-1850-5FF7-2B13-5AC7F88406B1}"/>
                  </a:ext>
                </a:extLst>
              </p:cNvPr>
              <p:cNvPicPr>
                <a:picLocks noChangeAspect="1"/>
              </p:cNvPicPr>
              <p:nvPr/>
            </p:nvPicPr>
            <p:blipFill>
              <a:blip r:embed="rId6"/>
              <a:stretch>
                <a:fillRect/>
              </a:stretch>
            </p:blipFill>
            <p:spPr>
              <a:xfrm>
                <a:off x="1712734" y="5114322"/>
                <a:ext cx="490456" cy="254926"/>
              </a:xfrm>
              <a:prstGeom prst="rect">
                <a:avLst/>
              </a:prstGeom>
            </p:spPr>
          </p:pic>
          <p:pic>
            <p:nvPicPr>
              <p:cNvPr id="34" name="図 33" descr="図形&#10;&#10;中程度の精度で自動的に生成された説明">
                <a:extLst>
                  <a:ext uri="{FF2B5EF4-FFF2-40B4-BE49-F238E27FC236}">
                    <a16:creationId xmlns:a16="http://schemas.microsoft.com/office/drawing/2014/main" id="{30CF3C5C-6060-9A2D-590E-9BC4E8F25C91}"/>
                  </a:ext>
                </a:extLst>
              </p:cNvPr>
              <p:cNvPicPr>
                <a:picLocks noChangeAspect="1"/>
              </p:cNvPicPr>
              <p:nvPr/>
            </p:nvPicPr>
            <p:blipFill>
              <a:blip r:embed="rId7"/>
              <a:stretch>
                <a:fillRect/>
              </a:stretch>
            </p:blipFill>
            <p:spPr>
              <a:xfrm>
                <a:off x="2250905" y="5138586"/>
                <a:ext cx="490456" cy="254926"/>
              </a:xfrm>
              <a:prstGeom prst="rect">
                <a:avLst/>
              </a:prstGeom>
            </p:spPr>
          </p:pic>
        </p:grpSp>
      </p:grpSp>
      <p:grpSp>
        <p:nvGrpSpPr>
          <p:cNvPr id="35" name="グループ化 34">
            <a:extLst>
              <a:ext uri="{FF2B5EF4-FFF2-40B4-BE49-F238E27FC236}">
                <a16:creationId xmlns:a16="http://schemas.microsoft.com/office/drawing/2014/main" id="{E8113CE9-A726-0F0F-5D3F-25BABEA0E074}"/>
              </a:ext>
            </a:extLst>
          </p:cNvPr>
          <p:cNvGrpSpPr/>
          <p:nvPr/>
        </p:nvGrpSpPr>
        <p:grpSpPr>
          <a:xfrm>
            <a:off x="4647425" y="3988688"/>
            <a:ext cx="2861244" cy="1710345"/>
            <a:chOff x="4647425" y="3988688"/>
            <a:chExt cx="2861244" cy="1710345"/>
          </a:xfrm>
        </p:grpSpPr>
        <p:sp>
          <p:nvSpPr>
            <p:cNvPr id="36" name="四角形: 角を丸くする 35">
              <a:extLst>
                <a:ext uri="{FF2B5EF4-FFF2-40B4-BE49-F238E27FC236}">
                  <a16:creationId xmlns:a16="http://schemas.microsoft.com/office/drawing/2014/main" id="{1C1005DC-0F04-27E3-8A3A-E20CBC45514F}"/>
                </a:ext>
              </a:extLst>
            </p:cNvPr>
            <p:cNvSpPr/>
            <p:nvPr/>
          </p:nvSpPr>
          <p:spPr>
            <a:xfrm>
              <a:off x="4681263" y="3988688"/>
              <a:ext cx="2827406" cy="1710345"/>
            </a:xfrm>
            <a:prstGeom prst="roundRect">
              <a:avLst/>
            </a:prstGeom>
            <a:gradFill flip="none" rotWithShape="1">
              <a:gsLst>
                <a:gs pos="100000">
                  <a:srgbClr val="FFD7C7">
                    <a:lumMod val="50000"/>
                    <a:lumOff val="50000"/>
                  </a:srgbClr>
                </a:gs>
                <a:gs pos="0">
                  <a:srgbClr val="FFD7C7">
                    <a:shade val="100000"/>
                    <a:satMod val="115000"/>
                  </a:srgbClr>
                </a:gs>
              </a:gsLst>
              <a:lin ang="13500000" scaled="1"/>
              <a:tileRect/>
            </a:gradFill>
            <a:ln w="38100">
              <a:solidFill>
                <a:srgbClr val="FF7943"/>
              </a:solidFill>
            </a:ln>
            <a:effectLst>
              <a:outerShdw blurRad="50800" dist="38100" dir="5400000" algn="t"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tIns="0" bIns="0" rtlCol="0" anchor="ctr"/>
            <a:lstStyle/>
            <a:p>
              <a:pPr algn="ctr"/>
              <a:endParaRPr kumimoji="1" lang="ja-JP" altLang="en-US" sz="24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37" name="図 36" descr="ロゴ&#10;&#10;中程度の精度で自動的に生成された説明">
              <a:extLst>
                <a:ext uri="{FF2B5EF4-FFF2-40B4-BE49-F238E27FC236}">
                  <a16:creationId xmlns:a16="http://schemas.microsoft.com/office/drawing/2014/main" id="{A745B211-80D9-B1BA-04EC-83C142BF1D39}"/>
                </a:ext>
              </a:extLst>
            </p:cNvPr>
            <p:cNvPicPr>
              <a:picLocks noChangeAspect="1"/>
            </p:cNvPicPr>
            <p:nvPr/>
          </p:nvPicPr>
          <p:blipFill>
            <a:blip r:embed="rId8"/>
            <a:stretch>
              <a:fillRect/>
            </a:stretch>
          </p:blipFill>
          <p:spPr>
            <a:xfrm>
              <a:off x="4647425" y="4019622"/>
              <a:ext cx="2829126" cy="1571121"/>
            </a:xfrm>
            <a:prstGeom prst="rect">
              <a:avLst/>
            </a:prstGeom>
          </p:spPr>
        </p:pic>
        <p:pic>
          <p:nvPicPr>
            <p:cNvPr id="38" name="図 37" descr="図形&#10;&#10;中程度の精度で自動的に生成された説明">
              <a:extLst>
                <a:ext uri="{FF2B5EF4-FFF2-40B4-BE49-F238E27FC236}">
                  <a16:creationId xmlns:a16="http://schemas.microsoft.com/office/drawing/2014/main" id="{8DE5BDB2-4C64-51AB-3CA7-9BE07F454DE0}"/>
                </a:ext>
              </a:extLst>
            </p:cNvPr>
            <p:cNvPicPr>
              <a:picLocks noChangeAspect="1"/>
            </p:cNvPicPr>
            <p:nvPr/>
          </p:nvPicPr>
          <p:blipFill>
            <a:blip r:embed="rId9"/>
            <a:stretch>
              <a:fillRect/>
            </a:stretch>
          </p:blipFill>
          <p:spPr>
            <a:xfrm>
              <a:off x="5441108" y="4986859"/>
              <a:ext cx="986453" cy="254926"/>
            </a:xfrm>
            <a:prstGeom prst="rect">
              <a:avLst/>
            </a:prstGeom>
          </p:spPr>
        </p:pic>
      </p:grpSp>
      <p:grpSp>
        <p:nvGrpSpPr>
          <p:cNvPr id="39" name="グループ化 38">
            <a:extLst>
              <a:ext uri="{FF2B5EF4-FFF2-40B4-BE49-F238E27FC236}">
                <a16:creationId xmlns:a16="http://schemas.microsoft.com/office/drawing/2014/main" id="{C987BB66-CB0C-AD8C-0233-D6487AE8EC38}"/>
              </a:ext>
            </a:extLst>
          </p:cNvPr>
          <p:cNvGrpSpPr/>
          <p:nvPr/>
        </p:nvGrpSpPr>
        <p:grpSpPr>
          <a:xfrm>
            <a:off x="7767864" y="3939264"/>
            <a:ext cx="2859527" cy="1759769"/>
            <a:chOff x="7767864" y="3939264"/>
            <a:chExt cx="2859527" cy="1759769"/>
          </a:xfrm>
        </p:grpSpPr>
        <p:sp>
          <p:nvSpPr>
            <p:cNvPr id="40" name="四角形: 角を丸くする 39">
              <a:extLst>
                <a:ext uri="{FF2B5EF4-FFF2-40B4-BE49-F238E27FC236}">
                  <a16:creationId xmlns:a16="http://schemas.microsoft.com/office/drawing/2014/main" id="{CFA4DD58-312A-7049-1EE2-AF79F0581E12}"/>
                </a:ext>
              </a:extLst>
            </p:cNvPr>
            <p:cNvSpPr/>
            <p:nvPr/>
          </p:nvSpPr>
          <p:spPr>
            <a:xfrm>
              <a:off x="7799985" y="3988688"/>
              <a:ext cx="2827406" cy="1710345"/>
            </a:xfrm>
            <a:prstGeom prst="roundRect">
              <a:avLst/>
            </a:prstGeom>
            <a:gradFill flip="none" rotWithShape="1">
              <a:gsLst>
                <a:gs pos="100000">
                  <a:srgbClr val="FFD7C7">
                    <a:lumMod val="50000"/>
                    <a:lumOff val="50000"/>
                  </a:srgbClr>
                </a:gs>
                <a:gs pos="0">
                  <a:srgbClr val="FFD7C7">
                    <a:shade val="100000"/>
                    <a:satMod val="115000"/>
                  </a:srgbClr>
                </a:gs>
              </a:gsLst>
              <a:lin ang="13500000" scaled="1"/>
              <a:tileRect/>
            </a:gradFill>
            <a:ln w="38100">
              <a:solidFill>
                <a:srgbClr val="FF7943"/>
              </a:solidFill>
            </a:ln>
            <a:effectLst>
              <a:outerShdw blurRad="50800" dist="38100" dir="5400000" algn="t"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tIns="0" bIns="0" rtlCol="0" anchor="ctr"/>
            <a:lstStyle/>
            <a:p>
              <a:pPr algn="ctr"/>
              <a:endParaRPr kumimoji="1" lang="ja-JP" altLang="en-US" sz="24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41" name="図 40" descr="グラフィカル ユーザー インターフェイス&#10;&#10;低い精度で自動的に生成された説明">
              <a:extLst>
                <a:ext uri="{FF2B5EF4-FFF2-40B4-BE49-F238E27FC236}">
                  <a16:creationId xmlns:a16="http://schemas.microsoft.com/office/drawing/2014/main" id="{007CF047-0BDC-B823-E0FF-8E4D0287C553}"/>
                </a:ext>
              </a:extLst>
            </p:cNvPr>
            <p:cNvPicPr>
              <a:picLocks noChangeAspect="1"/>
            </p:cNvPicPr>
            <p:nvPr/>
          </p:nvPicPr>
          <p:blipFill>
            <a:blip r:embed="rId10"/>
            <a:stretch>
              <a:fillRect/>
            </a:stretch>
          </p:blipFill>
          <p:spPr>
            <a:xfrm>
              <a:off x="7767864" y="3939264"/>
              <a:ext cx="2826355" cy="1731835"/>
            </a:xfrm>
            <a:prstGeom prst="rect">
              <a:avLst/>
            </a:prstGeom>
          </p:spPr>
        </p:pic>
        <p:pic>
          <p:nvPicPr>
            <p:cNvPr id="42" name="図 41" descr="図形&#10;&#10;中程度の精度で自動的に生成された説明">
              <a:extLst>
                <a:ext uri="{FF2B5EF4-FFF2-40B4-BE49-F238E27FC236}">
                  <a16:creationId xmlns:a16="http://schemas.microsoft.com/office/drawing/2014/main" id="{945FFA6D-F75C-FD16-CCE4-AABE5B290F8E}"/>
                </a:ext>
              </a:extLst>
            </p:cNvPr>
            <p:cNvPicPr>
              <a:picLocks noChangeAspect="1"/>
            </p:cNvPicPr>
            <p:nvPr/>
          </p:nvPicPr>
          <p:blipFill>
            <a:blip r:embed="rId11"/>
            <a:stretch>
              <a:fillRect/>
            </a:stretch>
          </p:blipFill>
          <p:spPr>
            <a:xfrm>
              <a:off x="9336000" y="4348510"/>
              <a:ext cx="490456" cy="254926"/>
            </a:xfrm>
            <a:prstGeom prst="rect">
              <a:avLst/>
            </a:prstGeom>
          </p:spPr>
        </p:pic>
        <p:pic>
          <p:nvPicPr>
            <p:cNvPr id="43" name="図 42" descr="図形&#10;&#10;中程度の精度で自動的に生成された説明">
              <a:extLst>
                <a:ext uri="{FF2B5EF4-FFF2-40B4-BE49-F238E27FC236}">
                  <a16:creationId xmlns:a16="http://schemas.microsoft.com/office/drawing/2014/main" id="{1F803862-88C5-BE32-9976-B7941C1B3FB8}"/>
                </a:ext>
              </a:extLst>
            </p:cNvPr>
            <p:cNvPicPr>
              <a:picLocks noChangeAspect="1"/>
            </p:cNvPicPr>
            <p:nvPr/>
          </p:nvPicPr>
          <p:blipFill>
            <a:blip r:embed="rId11"/>
            <a:stretch>
              <a:fillRect/>
            </a:stretch>
          </p:blipFill>
          <p:spPr>
            <a:xfrm>
              <a:off x="9521655" y="4719218"/>
              <a:ext cx="490456" cy="254926"/>
            </a:xfrm>
            <a:prstGeom prst="rect">
              <a:avLst/>
            </a:prstGeom>
          </p:spPr>
        </p:pic>
      </p:grpSp>
    </p:spTree>
    <p:extLst>
      <p:ext uri="{BB962C8B-B14F-4D97-AF65-F5344CB8AC3E}">
        <p14:creationId xmlns:p14="http://schemas.microsoft.com/office/powerpoint/2010/main" val="43047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6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歯のかたさ</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6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歯のかたさ</a:t>
            </a:r>
          </a:p>
        </p:txBody>
      </p:sp>
      <p:sp>
        <p:nvSpPr>
          <p:cNvPr id="3" name="テキスト ボックス 2">
            <a:extLst>
              <a:ext uri="{FF2B5EF4-FFF2-40B4-BE49-F238E27FC236}">
                <a16:creationId xmlns:a16="http://schemas.microsoft.com/office/drawing/2014/main" id="{4E30495B-8708-8D39-5807-91FC560F61B5}"/>
              </a:ext>
            </a:extLst>
          </p:cNvPr>
          <p:cNvSpPr txBox="1"/>
          <p:nvPr/>
        </p:nvSpPr>
        <p:spPr>
          <a:xfrm>
            <a:off x="1398982" y="3743840"/>
            <a:ext cx="540000" cy="1800000"/>
          </a:xfrm>
          <a:prstGeom prst="rect">
            <a:avLst/>
          </a:prstGeom>
          <a:solidFill>
            <a:srgbClr val="E44A51"/>
          </a:solidFill>
        </p:spPr>
        <p:txBody>
          <a:bodyPr vert="eaVert" wrap="square" rtlCol="0">
            <a:no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かたい</a:t>
            </a:r>
            <a:endParaRPr kumimoji="1" lang="ja-JP" altLang="en-US" sz="2000" b="1" dirty="0">
              <a:solidFill>
                <a:schemeClr val="bg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C92C4F9E-9EA6-828A-A80C-57E7E81AF9B3}"/>
              </a:ext>
            </a:extLst>
          </p:cNvPr>
          <p:cNvSpPr txBox="1"/>
          <p:nvPr/>
        </p:nvSpPr>
        <p:spPr>
          <a:xfrm>
            <a:off x="10285135" y="3743840"/>
            <a:ext cx="540000" cy="1800000"/>
          </a:xfrm>
          <a:prstGeom prst="rect">
            <a:avLst/>
          </a:prstGeom>
          <a:solidFill>
            <a:srgbClr val="F6C2C4"/>
          </a:solidFill>
        </p:spPr>
        <p:txBody>
          <a:bodyPr vert="eaVert" wrap="square" rtlCol="0">
            <a:noAutofit/>
          </a:bodyPr>
          <a:lstStyle/>
          <a:p>
            <a:pPr algn="ctr"/>
            <a:r>
              <a:rPr lang="ja-JP" altLang="en-US" sz="2000" b="1" dirty="0">
                <a:latin typeface="BIZ UDPゴシック" panose="020B0400000000000000" pitchFamily="50" charset="-128"/>
                <a:ea typeface="BIZ UDPゴシック" panose="020B0400000000000000" pitchFamily="50" charset="-128"/>
              </a:rPr>
              <a:t>やわらかい</a:t>
            </a:r>
          </a:p>
        </p:txBody>
      </p:sp>
      <p:sp>
        <p:nvSpPr>
          <p:cNvPr id="11" name="矢印: 左右 10">
            <a:extLst>
              <a:ext uri="{FF2B5EF4-FFF2-40B4-BE49-F238E27FC236}">
                <a16:creationId xmlns:a16="http://schemas.microsoft.com/office/drawing/2014/main" id="{3B0BD797-925F-694D-14D9-07B30C2772E8}"/>
              </a:ext>
            </a:extLst>
          </p:cNvPr>
          <p:cNvSpPr/>
          <p:nvPr/>
        </p:nvSpPr>
        <p:spPr>
          <a:xfrm>
            <a:off x="1963029" y="4375920"/>
            <a:ext cx="8298026" cy="535840"/>
          </a:xfrm>
          <a:prstGeom prst="leftRightArrow">
            <a:avLst/>
          </a:prstGeom>
          <a:gradFill flip="none" rotWithShape="1">
            <a:gsLst>
              <a:gs pos="0">
                <a:srgbClr val="EF9196"/>
              </a:gs>
              <a:gs pos="100000">
                <a:srgbClr val="FDEB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96A6EB9A-181E-13B5-CF89-1A86A7E825C2}"/>
              </a:ext>
            </a:extLst>
          </p:cNvPr>
          <p:cNvPicPr>
            <a:picLocks noChangeAspect="1"/>
          </p:cNvPicPr>
          <p:nvPr/>
        </p:nvPicPr>
        <p:blipFill>
          <a:blip r:embed="rId4"/>
          <a:stretch>
            <a:fillRect/>
          </a:stretch>
        </p:blipFill>
        <p:spPr>
          <a:xfrm>
            <a:off x="3920435" y="3922071"/>
            <a:ext cx="1451731" cy="1399729"/>
          </a:xfrm>
          <a:prstGeom prst="rect">
            <a:avLst/>
          </a:prstGeom>
        </p:spPr>
      </p:pic>
      <p:pic>
        <p:nvPicPr>
          <p:cNvPr id="22" name="図 21">
            <a:extLst>
              <a:ext uri="{FF2B5EF4-FFF2-40B4-BE49-F238E27FC236}">
                <a16:creationId xmlns:a16="http://schemas.microsoft.com/office/drawing/2014/main" id="{85771596-8B01-1196-FB3E-74DF9B7069D8}"/>
              </a:ext>
            </a:extLst>
          </p:cNvPr>
          <p:cNvPicPr>
            <a:picLocks noChangeAspect="1"/>
          </p:cNvPicPr>
          <p:nvPr/>
        </p:nvPicPr>
        <p:blipFill>
          <a:blip r:embed="rId5"/>
          <a:stretch>
            <a:fillRect/>
          </a:stretch>
        </p:blipFill>
        <p:spPr>
          <a:xfrm>
            <a:off x="1069275" y="1536096"/>
            <a:ext cx="10072352" cy="750924"/>
          </a:xfrm>
          <a:prstGeom prst="rect">
            <a:avLst/>
          </a:prstGeom>
        </p:spPr>
      </p:pic>
      <p:pic>
        <p:nvPicPr>
          <p:cNvPr id="24" name="図 23" descr="図形&#10;&#10;中程度の精度で自動的に生成された説明">
            <a:extLst>
              <a:ext uri="{FF2B5EF4-FFF2-40B4-BE49-F238E27FC236}">
                <a16:creationId xmlns:a16="http://schemas.microsoft.com/office/drawing/2014/main" id="{FD532C6D-C037-57D3-5CD1-64D79DDC7C5C}"/>
              </a:ext>
            </a:extLst>
          </p:cNvPr>
          <p:cNvPicPr>
            <a:picLocks noChangeAspect="1"/>
          </p:cNvPicPr>
          <p:nvPr/>
        </p:nvPicPr>
        <p:blipFill>
          <a:blip r:embed="rId6"/>
          <a:stretch>
            <a:fillRect/>
          </a:stretch>
        </p:blipFill>
        <p:spPr>
          <a:xfrm>
            <a:off x="1052199" y="2147250"/>
            <a:ext cx="10072352" cy="734298"/>
          </a:xfrm>
          <a:prstGeom prst="rect">
            <a:avLst/>
          </a:prstGeom>
        </p:spPr>
      </p:pic>
      <p:grpSp>
        <p:nvGrpSpPr>
          <p:cNvPr id="29" name="グループ化 28">
            <a:extLst>
              <a:ext uri="{FF2B5EF4-FFF2-40B4-BE49-F238E27FC236}">
                <a16:creationId xmlns:a16="http://schemas.microsoft.com/office/drawing/2014/main" id="{F05FD1F5-F214-4BB6-B2AD-1541ED5BC4B3}"/>
              </a:ext>
            </a:extLst>
          </p:cNvPr>
          <p:cNvGrpSpPr/>
          <p:nvPr/>
        </p:nvGrpSpPr>
        <p:grpSpPr>
          <a:xfrm>
            <a:off x="1158577" y="2702312"/>
            <a:ext cx="10072352" cy="734298"/>
            <a:chOff x="1158577" y="2647882"/>
            <a:chExt cx="10072352" cy="734298"/>
          </a:xfrm>
        </p:grpSpPr>
        <p:pic>
          <p:nvPicPr>
            <p:cNvPr id="26" name="図 25" descr="図形&#10;&#10;中程度の精度で自動的に生成された説明">
              <a:extLst>
                <a:ext uri="{FF2B5EF4-FFF2-40B4-BE49-F238E27FC236}">
                  <a16:creationId xmlns:a16="http://schemas.microsoft.com/office/drawing/2014/main" id="{3B84F596-A77F-7058-B249-BAE7ED85BD99}"/>
                </a:ext>
              </a:extLst>
            </p:cNvPr>
            <p:cNvPicPr>
              <a:picLocks noChangeAspect="1"/>
            </p:cNvPicPr>
            <p:nvPr/>
          </p:nvPicPr>
          <p:blipFill>
            <a:blip r:embed="rId7"/>
            <a:stretch>
              <a:fillRect/>
            </a:stretch>
          </p:blipFill>
          <p:spPr>
            <a:xfrm>
              <a:off x="1158577" y="2647882"/>
              <a:ext cx="10072352" cy="734298"/>
            </a:xfrm>
            <a:prstGeom prst="rect">
              <a:avLst/>
            </a:prstGeom>
          </p:spPr>
        </p:pic>
        <p:pic>
          <p:nvPicPr>
            <p:cNvPr id="28" name="図 27" descr="図形&#10;&#10;中程度の精度で自動的に生成された説明">
              <a:extLst>
                <a:ext uri="{FF2B5EF4-FFF2-40B4-BE49-F238E27FC236}">
                  <a16:creationId xmlns:a16="http://schemas.microsoft.com/office/drawing/2014/main" id="{6B4BCC9E-00C9-C2E2-A721-F1373AFF23BF}"/>
                </a:ext>
              </a:extLst>
            </p:cNvPr>
            <p:cNvPicPr>
              <a:picLocks noChangeAspect="1"/>
            </p:cNvPicPr>
            <p:nvPr/>
          </p:nvPicPr>
          <p:blipFill>
            <a:blip r:embed="rId8"/>
            <a:stretch>
              <a:fillRect/>
            </a:stretch>
          </p:blipFill>
          <p:spPr>
            <a:xfrm>
              <a:off x="4772687" y="2679277"/>
              <a:ext cx="991995" cy="299261"/>
            </a:xfrm>
            <a:prstGeom prst="rect">
              <a:avLst/>
            </a:prstGeom>
          </p:spPr>
        </p:pic>
      </p:grpSp>
      <p:grpSp>
        <p:nvGrpSpPr>
          <p:cNvPr id="30" name="グループ化 29">
            <a:extLst>
              <a:ext uri="{FF2B5EF4-FFF2-40B4-BE49-F238E27FC236}">
                <a16:creationId xmlns:a16="http://schemas.microsoft.com/office/drawing/2014/main" id="{E34D07B9-BED8-6D56-A3C6-650D18884F8F}"/>
              </a:ext>
            </a:extLst>
          </p:cNvPr>
          <p:cNvGrpSpPr/>
          <p:nvPr/>
        </p:nvGrpSpPr>
        <p:grpSpPr>
          <a:xfrm>
            <a:off x="5531301" y="4070928"/>
            <a:ext cx="1288536" cy="1181389"/>
            <a:chOff x="6112042" y="1958008"/>
            <a:chExt cx="2024808" cy="1710345"/>
          </a:xfrm>
        </p:grpSpPr>
        <p:grpSp>
          <p:nvGrpSpPr>
            <p:cNvPr id="31" name="グループ化 30">
              <a:extLst>
                <a:ext uri="{FF2B5EF4-FFF2-40B4-BE49-F238E27FC236}">
                  <a16:creationId xmlns:a16="http://schemas.microsoft.com/office/drawing/2014/main" id="{1FAE4815-1544-3401-A3AF-2FA51FA2C7CF}"/>
                </a:ext>
              </a:extLst>
            </p:cNvPr>
            <p:cNvGrpSpPr/>
            <p:nvPr/>
          </p:nvGrpSpPr>
          <p:grpSpPr>
            <a:xfrm>
              <a:off x="6112042" y="1958008"/>
              <a:ext cx="2024808" cy="1710345"/>
              <a:chOff x="6112042" y="1958008"/>
              <a:chExt cx="2024808" cy="1710345"/>
            </a:xfrm>
          </p:grpSpPr>
          <p:sp>
            <p:nvSpPr>
              <p:cNvPr id="33" name="四角形: 角を丸くする 32">
                <a:extLst>
                  <a:ext uri="{FF2B5EF4-FFF2-40B4-BE49-F238E27FC236}">
                    <a16:creationId xmlns:a16="http://schemas.microsoft.com/office/drawing/2014/main" id="{4DB5A011-4635-FC60-2395-B57B5201B2E7}"/>
                  </a:ext>
                </a:extLst>
              </p:cNvPr>
              <p:cNvSpPr/>
              <p:nvPr/>
            </p:nvSpPr>
            <p:spPr>
              <a:xfrm>
                <a:off x="6112042" y="1958008"/>
                <a:ext cx="2024808" cy="1710345"/>
              </a:xfrm>
              <a:prstGeom prst="roundRect">
                <a:avLst/>
              </a:prstGeom>
              <a:gradFill flip="none" rotWithShape="1">
                <a:gsLst>
                  <a:gs pos="100000">
                    <a:srgbClr val="FFD7C7">
                      <a:lumMod val="50000"/>
                      <a:lumOff val="50000"/>
                    </a:srgbClr>
                  </a:gs>
                  <a:gs pos="0">
                    <a:srgbClr val="FFD7C7">
                      <a:shade val="100000"/>
                      <a:satMod val="115000"/>
                    </a:srgbClr>
                  </a:gs>
                </a:gsLst>
                <a:lin ang="13500000" scaled="1"/>
                <a:tileRect/>
              </a:gradFill>
              <a:ln w="38100">
                <a:solidFill>
                  <a:srgbClr val="FF7943"/>
                </a:solidFill>
              </a:ln>
              <a:effectLst>
                <a:outerShdw blurRad="50800" dist="38100" dir="5400000" algn="t"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tIns="0" bIns="0" rtlCol="0" anchor="ctr"/>
              <a:lstStyle/>
              <a:p>
                <a:pPr algn="ctr"/>
                <a:endParaRPr kumimoji="1" lang="ja-JP" altLang="en-US" sz="24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34" name="図 33">
                <a:extLst>
                  <a:ext uri="{FF2B5EF4-FFF2-40B4-BE49-F238E27FC236}">
                    <a16:creationId xmlns:a16="http://schemas.microsoft.com/office/drawing/2014/main" id="{901A4F19-B4CB-B6CA-9264-DD5C6F936A08}"/>
                  </a:ext>
                </a:extLst>
              </p:cNvPr>
              <p:cNvPicPr>
                <a:picLocks noChangeAspect="1"/>
              </p:cNvPicPr>
              <p:nvPr/>
            </p:nvPicPr>
            <p:blipFill>
              <a:blip r:embed="rId9"/>
              <a:stretch>
                <a:fillRect/>
              </a:stretch>
            </p:blipFill>
            <p:spPr>
              <a:xfrm>
                <a:off x="6572753" y="2493349"/>
                <a:ext cx="1103387" cy="1080000"/>
              </a:xfrm>
              <a:prstGeom prst="rect">
                <a:avLst/>
              </a:prstGeom>
            </p:spPr>
          </p:pic>
        </p:grpSp>
        <p:pic>
          <p:nvPicPr>
            <p:cNvPr id="32" name="図 31" descr="図形&#10;&#10;中程度の精度で自動的に生成された説明">
              <a:extLst>
                <a:ext uri="{FF2B5EF4-FFF2-40B4-BE49-F238E27FC236}">
                  <a16:creationId xmlns:a16="http://schemas.microsoft.com/office/drawing/2014/main" id="{077823D0-B218-9892-AB6A-C9A3C6945399}"/>
                </a:ext>
              </a:extLst>
            </p:cNvPr>
            <p:cNvPicPr>
              <a:picLocks noChangeAspect="1"/>
            </p:cNvPicPr>
            <p:nvPr/>
          </p:nvPicPr>
          <p:blipFill>
            <a:blip r:embed="rId10"/>
            <a:stretch>
              <a:fillRect/>
            </a:stretch>
          </p:blipFill>
          <p:spPr>
            <a:xfrm>
              <a:off x="6323074" y="2056047"/>
              <a:ext cx="1601601" cy="484914"/>
            </a:xfrm>
            <a:prstGeom prst="rect">
              <a:avLst/>
            </a:prstGeom>
          </p:spPr>
        </p:pic>
      </p:grpSp>
      <p:grpSp>
        <p:nvGrpSpPr>
          <p:cNvPr id="35" name="グループ化 34">
            <a:extLst>
              <a:ext uri="{FF2B5EF4-FFF2-40B4-BE49-F238E27FC236}">
                <a16:creationId xmlns:a16="http://schemas.microsoft.com/office/drawing/2014/main" id="{448A26CF-0DF9-4CAA-2592-E8C82D9F6EAF}"/>
              </a:ext>
            </a:extLst>
          </p:cNvPr>
          <p:cNvGrpSpPr/>
          <p:nvPr/>
        </p:nvGrpSpPr>
        <p:grpSpPr>
          <a:xfrm>
            <a:off x="7000395" y="4052430"/>
            <a:ext cx="1317678" cy="1181390"/>
            <a:chOff x="6112042" y="3987609"/>
            <a:chExt cx="2024808" cy="1710345"/>
          </a:xfrm>
        </p:grpSpPr>
        <p:grpSp>
          <p:nvGrpSpPr>
            <p:cNvPr id="36" name="グループ化 35">
              <a:extLst>
                <a:ext uri="{FF2B5EF4-FFF2-40B4-BE49-F238E27FC236}">
                  <a16:creationId xmlns:a16="http://schemas.microsoft.com/office/drawing/2014/main" id="{3333DC5B-5905-7302-0F61-96AC8B5D1068}"/>
                </a:ext>
              </a:extLst>
            </p:cNvPr>
            <p:cNvGrpSpPr/>
            <p:nvPr/>
          </p:nvGrpSpPr>
          <p:grpSpPr>
            <a:xfrm>
              <a:off x="6112042" y="3987609"/>
              <a:ext cx="2024808" cy="1710345"/>
              <a:chOff x="6112042" y="3987609"/>
              <a:chExt cx="2024808" cy="1710345"/>
            </a:xfrm>
          </p:grpSpPr>
          <p:sp>
            <p:nvSpPr>
              <p:cNvPr id="39" name="四角形: 角を丸くする 38">
                <a:extLst>
                  <a:ext uri="{FF2B5EF4-FFF2-40B4-BE49-F238E27FC236}">
                    <a16:creationId xmlns:a16="http://schemas.microsoft.com/office/drawing/2014/main" id="{CE521388-E0A2-EA98-2C07-EF3B6FBDDD8D}"/>
                  </a:ext>
                </a:extLst>
              </p:cNvPr>
              <p:cNvSpPr/>
              <p:nvPr/>
            </p:nvSpPr>
            <p:spPr>
              <a:xfrm>
                <a:off x="6112042" y="3987609"/>
                <a:ext cx="2024808" cy="1710345"/>
              </a:xfrm>
              <a:prstGeom prst="roundRect">
                <a:avLst/>
              </a:prstGeom>
              <a:gradFill flip="none" rotWithShape="1">
                <a:gsLst>
                  <a:gs pos="100000">
                    <a:srgbClr val="FFD7C7">
                      <a:lumMod val="50000"/>
                      <a:lumOff val="50000"/>
                    </a:srgbClr>
                  </a:gs>
                  <a:gs pos="0">
                    <a:srgbClr val="FFD7C7">
                      <a:shade val="100000"/>
                      <a:satMod val="115000"/>
                    </a:srgbClr>
                  </a:gs>
                </a:gsLst>
                <a:lin ang="13500000" scaled="1"/>
                <a:tileRect/>
              </a:gradFill>
              <a:ln w="38100">
                <a:solidFill>
                  <a:srgbClr val="FF7943"/>
                </a:solidFill>
              </a:ln>
              <a:effectLst>
                <a:outerShdw blurRad="50800" dist="38100" dir="5400000" algn="t"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tIns="0" bIns="0" rtlCol="0" anchor="ctr"/>
              <a:lstStyle/>
              <a:p>
                <a:pPr algn="ctr"/>
                <a:endParaRPr kumimoji="1" lang="ja-JP" altLang="en-US" sz="24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44" name="図 43">
                <a:extLst>
                  <a:ext uri="{FF2B5EF4-FFF2-40B4-BE49-F238E27FC236}">
                    <a16:creationId xmlns:a16="http://schemas.microsoft.com/office/drawing/2014/main" id="{AA1451E3-44D3-8AB8-F0BE-262FC8D6EEA0}"/>
                  </a:ext>
                </a:extLst>
              </p:cNvPr>
              <p:cNvPicPr>
                <a:picLocks noChangeAspect="1"/>
              </p:cNvPicPr>
              <p:nvPr/>
            </p:nvPicPr>
            <p:blipFill>
              <a:blip r:embed="rId11"/>
              <a:stretch>
                <a:fillRect/>
              </a:stretch>
            </p:blipFill>
            <p:spPr>
              <a:xfrm>
                <a:off x="6572578" y="4521219"/>
                <a:ext cx="1103737" cy="1080000"/>
              </a:xfrm>
              <a:prstGeom prst="rect">
                <a:avLst/>
              </a:prstGeom>
            </p:spPr>
          </p:pic>
        </p:grpSp>
        <p:pic>
          <p:nvPicPr>
            <p:cNvPr id="37" name="図 36" descr="図形&#10;&#10;中程度の精度で自動的に生成された説明">
              <a:extLst>
                <a:ext uri="{FF2B5EF4-FFF2-40B4-BE49-F238E27FC236}">
                  <a16:creationId xmlns:a16="http://schemas.microsoft.com/office/drawing/2014/main" id="{CC5AB91D-9C49-DC93-F683-FDF117D06F90}"/>
                </a:ext>
              </a:extLst>
            </p:cNvPr>
            <p:cNvPicPr>
              <a:picLocks noChangeAspect="1"/>
            </p:cNvPicPr>
            <p:nvPr/>
          </p:nvPicPr>
          <p:blipFill>
            <a:blip r:embed="rId12"/>
            <a:stretch>
              <a:fillRect/>
            </a:stretch>
          </p:blipFill>
          <p:spPr>
            <a:xfrm>
              <a:off x="6323073" y="4091698"/>
              <a:ext cx="1601601" cy="482143"/>
            </a:xfrm>
            <a:prstGeom prst="rect">
              <a:avLst/>
            </a:prstGeom>
          </p:spPr>
        </p:pic>
      </p:grpSp>
      <p:grpSp>
        <p:nvGrpSpPr>
          <p:cNvPr id="49" name="グループ化 48">
            <a:extLst>
              <a:ext uri="{FF2B5EF4-FFF2-40B4-BE49-F238E27FC236}">
                <a16:creationId xmlns:a16="http://schemas.microsoft.com/office/drawing/2014/main" id="{65E66301-DB9C-8434-3D5A-1D45782FC62A}"/>
              </a:ext>
            </a:extLst>
          </p:cNvPr>
          <p:cNvGrpSpPr/>
          <p:nvPr/>
        </p:nvGrpSpPr>
        <p:grpSpPr>
          <a:xfrm>
            <a:off x="8532188" y="4038269"/>
            <a:ext cx="1317679" cy="1181389"/>
            <a:chOff x="8486413" y="1958008"/>
            <a:chExt cx="2024808" cy="1710345"/>
          </a:xfrm>
        </p:grpSpPr>
        <p:grpSp>
          <p:nvGrpSpPr>
            <p:cNvPr id="51" name="グループ化 50">
              <a:extLst>
                <a:ext uri="{FF2B5EF4-FFF2-40B4-BE49-F238E27FC236}">
                  <a16:creationId xmlns:a16="http://schemas.microsoft.com/office/drawing/2014/main" id="{B590F057-E7AB-CE02-880E-EDE6891CEDEE}"/>
                </a:ext>
              </a:extLst>
            </p:cNvPr>
            <p:cNvGrpSpPr/>
            <p:nvPr/>
          </p:nvGrpSpPr>
          <p:grpSpPr>
            <a:xfrm>
              <a:off x="8486413" y="1958008"/>
              <a:ext cx="2024808" cy="1710345"/>
              <a:chOff x="8486413" y="1958008"/>
              <a:chExt cx="2024808" cy="1710345"/>
            </a:xfrm>
          </p:grpSpPr>
          <p:sp>
            <p:nvSpPr>
              <p:cNvPr id="57" name="四角形: 角を丸くする 56">
                <a:extLst>
                  <a:ext uri="{FF2B5EF4-FFF2-40B4-BE49-F238E27FC236}">
                    <a16:creationId xmlns:a16="http://schemas.microsoft.com/office/drawing/2014/main" id="{83B235DC-FE47-8EB2-9A48-D5231784C42A}"/>
                  </a:ext>
                </a:extLst>
              </p:cNvPr>
              <p:cNvSpPr/>
              <p:nvPr/>
            </p:nvSpPr>
            <p:spPr>
              <a:xfrm>
                <a:off x="8486413" y="1958008"/>
                <a:ext cx="2024808" cy="1710345"/>
              </a:xfrm>
              <a:prstGeom prst="roundRect">
                <a:avLst/>
              </a:prstGeom>
              <a:gradFill flip="none" rotWithShape="1">
                <a:gsLst>
                  <a:gs pos="100000">
                    <a:srgbClr val="FFD7C7">
                      <a:lumMod val="50000"/>
                      <a:lumOff val="50000"/>
                    </a:srgbClr>
                  </a:gs>
                  <a:gs pos="0">
                    <a:srgbClr val="FFD7C7">
                      <a:shade val="100000"/>
                      <a:satMod val="115000"/>
                    </a:srgbClr>
                  </a:gs>
                </a:gsLst>
                <a:lin ang="13500000" scaled="1"/>
                <a:tileRect/>
              </a:gradFill>
              <a:ln w="38100">
                <a:solidFill>
                  <a:srgbClr val="FF7943"/>
                </a:solidFill>
              </a:ln>
              <a:effectLst>
                <a:outerShdw blurRad="50800" dist="38100" dir="5400000" algn="t"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tIns="0" bIns="0" rtlCol="0" anchor="ctr"/>
              <a:lstStyle/>
              <a:p>
                <a:pPr algn="ctr"/>
                <a:endParaRPr kumimoji="1" lang="ja-JP" altLang="en-US" sz="24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58" name="図 57">
                <a:extLst>
                  <a:ext uri="{FF2B5EF4-FFF2-40B4-BE49-F238E27FC236}">
                    <a16:creationId xmlns:a16="http://schemas.microsoft.com/office/drawing/2014/main" id="{4BFFA127-376A-4B80-88E4-D9A4CDA6848F}"/>
                  </a:ext>
                </a:extLst>
              </p:cNvPr>
              <p:cNvPicPr>
                <a:picLocks noChangeAspect="1"/>
              </p:cNvPicPr>
              <p:nvPr/>
            </p:nvPicPr>
            <p:blipFill>
              <a:blip r:embed="rId13"/>
              <a:stretch>
                <a:fillRect/>
              </a:stretch>
            </p:blipFill>
            <p:spPr>
              <a:xfrm>
                <a:off x="8871465" y="2493349"/>
                <a:ext cx="1254705" cy="1080000"/>
              </a:xfrm>
              <a:prstGeom prst="rect">
                <a:avLst/>
              </a:prstGeom>
            </p:spPr>
          </p:pic>
        </p:grpSp>
        <p:pic>
          <p:nvPicPr>
            <p:cNvPr id="56" name="図 55" descr="図形&#10;&#10;中程度の精度で自動的に生成された説明">
              <a:extLst>
                <a:ext uri="{FF2B5EF4-FFF2-40B4-BE49-F238E27FC236}">
                  <a16:creationId xmlns:a16="http://schemas.microsoft.com/office/drawing/2014/main" id="{57221432-6B06-4724-941C-DFDB2D2226D1}"/>
                </a:ext>
              </a:extLst>
            </p:cNvPr>
            <p:cNvPicPr>
              <a:picLocks noChangeAspect="1"/>
            </p:cNvPicPr>
            <p:nvPr/>
          </p:nvPicPr>
          <p:blipFill>
            <a:blip r:embed="rId14"/>
            <a:stretch>
              <a:fillRect/>
            </a:stretch>
          </p:blipFill>
          <p:spPr>
            <a:xfrm>
              <a:off x="8698016" y="2120731"/>
              <a:ext cx="1601601" cy="484914"/>
            </a:xfrm>
            <a:prstGeom prst="rect">
              <a:avLst/>
            </a:prstGeom>
          </p:spPr>
        </p:pic>
      </p:grpSp>
      <p:grpSp>
        <p:nvGrpSpPr>
          <p:cNvPr id="59" name="グループ化 58">
            <a:extLst>
              <a:ext uri="{FF2B5EF4-FFF2-40B4-BE49-F238E27FC236}">
                <a16:creationId xmlns:a16="http://schemas.microsoft.com/office/drawing/2014/main" id="{893EA65C-0FDF-B546-5DF1-BA8927CD4089}"/>
              </a:ext>
            </a:extLst>
          </p:cNvPr>
          <p:cNvGrpSpPr/>
          <p:nvPr/>
        </p:nvGrpSpPr>
        <p:grpSpPr>
          <a:xfrm>
            <a:off x="2453616" y="4052430"/>
            <a:ext cx="1317856" cy="1167228"/>
            <a:chOff x="8486413" y="3987609"/>
            <a:chExt cx="2024808" cy="1710345"/>
          </a:xfrm>
        </p:grpSpPr>
        <p:grpSp>
          <p:nvGrpSpPr>
            <p:cNvPr id="60" name="グループ化 59">
              <a:extLst>
                <a:ext uri="{FF2B5EF4-FFF2-40B4-BE49-F238E27FC236}">
                  <a16:creationId xmlns:a16="http://schemas.microsoft.com/office/drawing/2014/main" id="{C631EABE-D864-7BC0-F9E6-0C3525EDEC9F}"/>
                </a:ext>
              </a:extLst>
            </p:cNvPr>
            <p:cNvGrpSpPr/>
            <p:nvPr/>
          </p:nvGrpSpPr>
          <p:grpSpPr>
            <a:xfrm>
              <a:off x="8486413" y="3987609"/>
              <a:ext cx="2024808" cy="1710345"/>
              <a:chOff x="8486413" y="3987609"/>
              <a:chExt cx="2024808" cy="1710345"/>
            </a:xfrm>
          </p:grpSpPr>
          <p:sp>
            <p:nvSpPr>
              <p:cNvPr id="62" name="四角形: 角を丸くする 61">
                <a:extLst>
                  <a:ext uri="{FF2B5EF4-FFF2-40B4-BE49-F238E27FC236}">
                    <a16:creationId xmlns:a16="http://schemas.microsoft.com/office/drawing/2014/main" id="{973960E5-9C98-8218-A40D-53ACC06C6457}"/>
                  </a:ext>
                </a:extLst>
              </p:cNvPr>
              <p:cNvSpPr/>
              <p:nvPr/>
            </p:nvSpPr>
            <p:spPr>
              <a:xfrm>
                <a:off x="8486413" y="3987609"/>
                <a:ext cx="2024808" cy="1710345"/>
              </a:xfrm>
              <a:prstGeom prst="roundRect">
                <a:avLst/>
              </a:prstGeom>
              <a:gradFill flip="none" rotWithShape="1">
                <a:gsLst>
                  <a:gs pos="100000">
                    <a:srgbClr val="FFD7C7">
                      <a:lumMod val="50000"/>
                      <a:lumOff val="50000"/>
                    </a:srgbClr>
                  </a:gs>
                  <a:gs pos="0">
                    <a:srgbClr val="FFD7C7">
                      <a:shade val="100000"/>
                      <a:satMod val="115000"/>
                    </a:srgbClr>
                  </a:gs>
                </a:gsLst>
                <a:lin ang="13500000" scaled="1"/>
                <a:tileRect/>
              </a:gradFill>
              <a:ln w="38100">
                <a:solidFill>
                  <a:srgbClr val="FF7943"/>
                </a:solidFill>
              </a:ln>
              <a:effectLst>
                <a:outerShdw blurRad="50800" dist="38100" dir="5400000" algn="t"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tIns="0" bIns="0" rtlCol="0" anchor="ctr"/>
              <a:lstStyle/>
              <a:p>
                <a:pPr algn="ctr"/>
                <a:endParaRPr kumimoji="1" lang="ja-JP" altLang="en-US" sz="24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63" name="図 62">
                <a:extLst>
                  <a:ext uri="{FF2B5EF4-FFF2-40B4-BE49-F238E27FC236}">
                    <a16:creationId xmlns:a16="http://schemas.microsoft.com/office/drawing/2014/main" id="{C23C267B-E011-D943-FECC-81A0A8B49ECA}"/>
                  </a:ext>
                </a:extLst>
              </p:cNvPr>
              <p:cNvPicPr>
                <a:picLocks noChangeAspect="1"/>
              </p:cNvPicPr>
              <p:nvPr/>
            </p:nvPicPr>
            <p:blipFill>
              <a:blip r:embed="rId15"/>
              <a:stretch>
                <a:fillRect/>
              </a:stretch>
            </p:blipFill>
            <p:spPr>
              <a:xfrm>
                <a:off x="8769484" y="4611219"/>
                <a:ext cx="1458667" cy="900000"/>
              </a:xfrm>
              <a:prstGeom prst="rect">
                <a:avLst/>
              </a:prstGeom>
            </p:spPr>
          </p:pic>
        </p:grpSp>
        <p:pic>
          <p:nvPicPr>
            <p:cNvPr id="61" name="図 60" descr="図形&#10;&#10;中程度の精度で自動的に生成された説明">
              <a:extLst>
                <a:ext uri="{FF2B5EF4-FFF2-40B4-BE49-F238E27FC236}">
                  <a16:creationId xmlns:a16="http://schemas.microsoft.com/office/drawing/2014/main" id="{80111B03-C5C8-E839-ADDF-2F0B87383035}"/>
                </a:ext>
              </a:extLst>
            </p:cNvPr>
            <p:cNvPicPr>
              <a:picLocks noChangeAspect="1"/>
            </p:cNvPicPr>
            <p:nvPr/>
          </p:nvPicPr>
          <p:blipFill>
            <a:blip r:embed="rId16"/>
            <a:stretch>
              <a:fillRect/>
            </a:stretch>
          </p:blipFill>
          <p:spPr>
            <a:xfrm>
              <a:off x="8764810" y="4196959"/>
              <a:ext cx="1648707" cy="482143"/>
            </a:xfrm>
            <a:prstGeom prst="rect">
              <a:avLst/>
            </a:prstGeom>
          </p:spPr>
        </p:pic>
      </p:grpSp>
    </p:spTree>
    <p:extLst>
      <p:ext uri="{BB962C8B-B14F-4D97-AF65-F5344CB8AC3E}">
        <p14:creationId xmlns:p14="http://schemas.microsoft.com/office/powerpoint/2010/main" val="248444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なぜむし歯になるの？</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なぜむし歯になるの？</a:t>
            </a:r>
          </a:p>
        </p:txBody>
      </p:sp>
      <p:pic>
        <p:nvPicPr>
          <p:cNvPr id="2" name="図 1" descr="黒い背景に白い文字のロゴ&#10;&#10;低い精度で自動的に生成された説明">
            <a:extLst>
              <a:ext uri="{FF2B5EF4-FFF2-40B4-BE49-F238E27FC236}">
                <a16:creationId xmlns:a16="http://schemas.microsoft.com/office/drawing/2014/main" id="{F1C9FCE2-80C5-A09E-1237-1C4C782261C3}"/>
              </a:ext>
            </a:extLst>
          </p:cNvPr>
          <p:cNvPicPr>
            <a:picLocks noChangeAspect="1"/>
          </p:cNvPicPr>
          <p:nvPr/>
        </p:nvPicPr>
        <p:blipFill>
          <a:blip r:embed="rId4"/>
          <a:stretch>
            <a:fillRect/>
          </a:stretch>
        </p:blipFill>
        <p:spPr>
          <a:xfrm>
            <a:off x="3076414" y="2353662"/>
            <a:ext cx="6039172" cy="4139339"/>
          </a:xfrm>
          <a:prstGeom prst="rect">
            <a:avLst/>
          </a:prstGeom>
        </p:spPr>
      </p:pic>
      <p:pic>
        <p:nvPicPr>
          <p:cNvPr id="4" name="図 3">
            <a:extLst>
              <a:ext uri="{FF2B5EF4-FFF2-40B4-BE49-F238E27FC236}">
                <a16:creationId xmlns:a16="http://schemas.microsoft.com/office/drawing/2014/main" id="{3868CF27-0DDF-3D70-4D51-F8931AF3CC89}"/>
              </a:ext>
            </a:extLst>
          </p:cNvPr>
          <p:cNvPicPr>
            <a:picLocks noChangeAspect="1"/>
          </p:cNvPicPr>
          <p:nvPr/>
        </p:nvPicPr>
        <p:blipFill>
          <a:blip r:embed="rId5"/>
          <a:stretch>
            <a:fillRect/>
          </a:stretch>
        </p:blipFill>
        <p:spPr>
          <a:xfrm>
            <a:off x="5611390" y="2000985"/>
            <a:ext cx="969218" cy="966974"/>
          </a:xfrm>
          <a:prstGeom prst="rect">
            <a:avLst/>
          </a:prstGeom>
        </p:spPr>
      </p:pic>
      <p:pic>
        <p:nvPicPr>
          <p:cNvPr id="32" name="図 31">
            <a:extLst>
              <a:ext uri="{FF2B5EF4-FFF2-40B4-BE49-F238E27FC236}">
                <a16:creationId xmlns:a16="http://schemas.microsoft.com/office/drawing/2014/main" id="{051474C3-8D45-E833-4748-58C68CCBACCD}"/>
              </a:ext>
            </a:extLst>
          </p:cNvPr>
          <p:cNvPicPr>
            <a:picLocks noChangeAspect="1"/>
          </p:cNvPicPr>
          <p:nvPr/>
        </p:nvPicPr>
        <p:blipFill>
          <a:blip r:embed="rId6"/>
          <a:stretch>
            <a:fillRect/>
          </a:stretch>
        </p:blipFill>
        <p:spPr>
          <a:xfrm>
            <a:off x="4635096" y="2867761"/>
            <a:ext cx="2942705" cy="410822"/>
          </a:xfrm>
          <a:prstGeom prst="rect">
            <a:avLst/>
          </a:prstGeom>
        </p:spPr>
      </p:pic>
      <p:pic>
        <p:nvPicPr>
          <p:cNvPr id="33" name="図 32">
            <a:extLst>
              <a:ext uri="{FF2B5EF4-FFF2-40B4-BE49-F238E27FC236}">
                <a16:creationId xmlns:a16="http://schemas.microsoft.com/office/drawing/2014/main" id="{7F833705-7000-1F92-3461-9B2CA7C74859}"/>
              </a:ext>
            </a:extLst>
          </p:cNvPr>
          <p:cNvPicPr>
            <a:picLocks noChangeAspect="1"/>
          </p:cNvPicPr>
          <p:nvPr/>
        </p:nvPicPr>
        <p:blipFill>
          <a:blip r:embed="rId7"/>
          <a:stretch>
            <a:fillRect/>
          </a:stretch>
        </p:blipFill>
        <p:spPr>
          <a:xfrm>
            <a:off x="4609753" y="1733211"/>
            <a:ext cx="1026980" cy="1081270"/>
          </a:xfrm>
          <a:prstGeom prst="rect">
            <a:avLst/>
          </a:prstGeom>
        </p:spPr>
      </p:pic>
      <p:grpSp>
        <p:nvGrpSpPr>
          <p:cNvPr id="15" name="グループ化 14">
            <a:extLst>
              <a:ext uri="{FF2B5EF4-FFF2-40B4-BE49-F238E27FC236}">
                <a16:creationId xmlns:a16="http://schemas.microsoft.com/office/drawing/2014/main" id="{552970C8-36A8-EDAE-9C28-F770C36256E1}"/>
              </a:ext>
            </a:extLst>
          </p:cNvPr>
          <p:cNvGrpSpPr/>
          <p:nvPr/>
        </p:nvGrpSpPr>
        <p:grpSpPr>
          <a:xfrm>
            <a:off x="7690050" y="3073172"/>
            <a:ext cx="1906404" cy="643875"/>
            <a:chOff x="7690050" y="3073172"/>
            <a:chExt cx="1906404" cy="643875"/>
          </a:xfrm>
        </p:grpSpPr>
        <p:pic>
          <p:nvPicPr>
            <p:cNvPr id="11" name="図 10" descr="図形&#10;&#10;中程度の精度で自動的に生成された説明">
              <a:extLst>
                <a:ext uri="{FF2B5EF4-FFF2-40B4-BE49-F238E27FC236}">
                  <a16:creationId xmlns:a16="http://schemas.microsoft.com/office/drawing/2014/main" id="{C5B9C0FD-D337-EF52-D2B0-DC0AFD06AC7E}"/>
                </a:ext>
              </a:extLst>
            </p:cNvPr>
            <p:cNvPicPr>
              <a:picLocks noChangeAspect="1"/>
            </p:cNvPicPr>
            <p:nvPr/>
          </p:nvPicPr>
          <p:blipFill>
            <a:blip r:embed="rId8"/>
            <a:stretch>
              <a:fillRect/>
            </a:stretch>
          </p:blipFill>
          <p:spPr>
            <a:xfrm>
              <a:off x="7690050" y="3179485"/>
              <a:ext cx="1906404" cy="537562"/>
            </a:xfrm>
            <a:prstGeom prst="rect">
              <a:avLst/>
            </a:prstGeom>
          </p:spPr>
        </p:pic>
        <p:pic>
          <p:nvPicPr>
            <p:cNvPr id="13" name="図 12" descr="図形&#10;&#10;中程度の精度で自動的に生成された説明">
              <a:extLst>
                <a:ext uri="{FF2B5EF4-FFF2-40B4-BE49-F238E27FC236}">
                  <a16:creationId xmlns:a16="http://schemas.microsoft.com/office/drawing/2014/main" id="{9DB6B7A6-87C2-CF7D-E0D3-F80179BEC07A}"/>
                </a:ext>
              </a:extLst>
            </p:cNvPr>
            <p:cNvPicPr>
              <a:picLocks noChangeAspect="1"/>
            </p:cNvPicPr>
            <p:nvPr/>
          </p:nvPicPr>
          <p:blipFill>
            <a:blip r:embed="rId9"/>
            <a:stretch>
              <a:fillRect/>
            </a:stretch>
          </p:blipFill>
          <p:spPr>
            <a:xfrm>
              <a:off x="7804263" y="3073172"/>
              <a:ext cx="991995" cy="288177"/>
            </a:xfrm>
            <a:prstGeom prst="rect">
              <a:avLst/>
            </a:prstGeom>
          </p:spPr>
        </p:pic>
      </p:grpSp>
    </p:spTree>
    <p:extLst>
      <p:ext uri="{BB962C8B-B14F-4D97-AF65-F5344CB8AC3E}">
        <p14:creationId xmlns:p14="http://schemas.microsoft.com/office/powerpoint/2010/main" val="58624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heel(1)">
                                      <p:cBhvr>
                                        <p:cTn id="25" dur="2000"/>
                                        <p:tgtEl>
                                          <p:spTgt spid="33"/>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なぜむし歯になるの？</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なぜむし歯になるの？</a:t>
            </a:r>
          </a:p>
        </p:txBody>
      </p:sp>
      <p:pic>
        <p:nvPicPr>
          <p:cNvPr id="2" name="図 1" descr="黒い背景に白い文字のロゴ&#10;&#10;低い精度で自動的に生成された説明">
            <a:extLst>
              <a:ext uri="{FF2B5EF4-FFF2-40B4-BE49-F238E27FC236}">
                <a16:creationId xmlns:a16="http://schemas.microsoft.com/office/drawing/2014/main" id="{F1C9FCE2-80C5-A09E-1237-1C4C782261C3}"/>
              </a:ext>
            </a:extLst>
          </p:cNvPr>
          <p:cNvPicPr>
            <a:picLocks noChangeAspect="1"/>
          </p:cNvPicPr>
          <p:nvPr/>
        </p:nvPicPr>
        <p:blipFill>
          <a:blip r:embed="rId4"/>
          <a:stretch>
            <a:fillRect/>
          </a:stretch>
        </p:blipFill>
        <p:spPr>
          <a:xfrm>
            <a:off x="3076414" y="2433872"/>
            <a:ext cx="6039172" cy="4139339"/>
          </a:xfrm>
          <a:prstGeom prst="rect">
            <a:avLst/>
          </a:prstGeom>
        </p:spPr>
      </p:pic>
      <p:pic>
        <p:nvPicPr>
          <p:cNvPr id="3" name="図 2">
            <a:extLst>
              <a:ext uri="{FF2B5EF4-FFF2-40B4-BE49-F238E27FC236}">
                <a16:creationId xmlns:a16="http://schemas.microsoft.com/office/drawing/2014/main" id="{65328AA2-8D6F-3AF5-53C6-CC7F6AA4A557}"/>
              </a:ext>
            </a:extLst>
          </p:cNvPr>
          <p:cNvPicPr>
            <a:picLocks noChangeAspect="1"/>
          </p:cNvPicPr>
          <p:nvPr/>
        </p:nvPicPr>
        <p:blipFill>
          <a:blip r:embed="rId5"/>
          <a:stretch>
            <a:fillRect/>
          </a:stretch>
        </p:blipFill>
        <p:spPr>
          <a:xfrm>
            <a:off x="5611390" y="2353909"/>
            <a:ext cx="969218" cy="966974"/>
          </a:xfrm>
          <a:prstGeom prst="rect">
            <a:avLst/>
          </a:prstGeom>
        </p:spPr>
      </p:pic>
      <p:pic>
        <p:nvPicPr>
          <p:cNvPr id="21" name="図 20">
            <a:extLst>
              <a:ext uri="{FF2B5EF4-FFF2-40B4-BE49-F238E27FC236}">
                <a16:creationId xmlns:a16="http://schemas.microsoft.com/office/drawing/2014/main" id="{AD3E9647-137D-FF0B-EB32-2D703509A9FF}"/>
              </a:ext>
            </a:extLst>
          </p:cNvPr>
          <p:cNvPicPr>
            <a:picLocks noChangeAspect="1"/>
          </p:cNvPicPr>
          <p:nvPr/>
        </p:nvPicPr>
        <p:blipFill>
          <a:blip r:embed="rId5"/>
          <a:stretch>
            <a:fillRect/>
          </a:stretch>
        </p:blipFill>
        <p:spPr>
          <a:xfrm>
            <a:off x="6396278" y="2435164"/>
            <a:ext cx="969218" cy="966974"/>
          </a:xfrm>
          <a:prstGeom prst="rect">
            <a:avLst/>
          </a:prstGeom>
        </p:spPr>
      </p:pic>
      <p:pic>
        <p:nvPicPr>
          <p:cNvPr id="22" name="図 21">
            <a:extLst>
              <a:ext uri="{FF2B5EF4-FFF2-40B4-BE49-F238E27FC236}">
                <a16:creationId xmlns:a16="http://schemas.microsoft.com/office/drawing/2014/main" id="{F5CB6E6B-7DFE-AE1E-F70B-596CA8438CC2}"/>
              </a:ext>
            </a:extLst>
          </p:cNvPr>
          <p:cNvPicPr>
            <a:picLocks noChangeAspect="1"/>
          </p:cNvPicPr>
          <p:nvPr/>
        </p:nvPicPr>
        <p:blipFill>
          <a:blip r:embed="rId6"/>
          <a:stretch>
            <a:fillRect/>
          </a:stretch>
        </p:blipFill>
        <p:spPr>
          <a:xfrm>
            <a:off x="4781950" y="2437805"/>
            <a:ext cx="964735" cy="966974"/>
          </a:xfrm>
          <a:prstGeom prst="rect">
            <a:avLst/>
          </a:prstGeom>
        </p:spPr>
      </p:pic>
      <p:pic>
        <p:nvPicPr>
          <p:cNvPr id="23" name="図 22">
            <a:extLst>
              <a:ext uri="{FF2B5EF4-FFF2-40B4-BE49-F238E27FC236}">
                <a16:creationId xmlns:a16="http://schemas.microsoft.com/office/drawing/2014/main" id="{EFC14AB1-3CB8-EFD3-BC2D-270A5C346A2B}"/>
              </a:ext>
            </a:extLst>
          </p:cNvPr>
          <p:cNvPicPr>
            <a:picLocks noChangeAspect="1"/>
          </p:cNvPicPr>
          <p:nvPr/>
        </p:nvPicPr>
        <p:blipFill>
          <a:blip r:embed="rId7"/>
          <a:stretch>
            <a:fillRect/>
          </a:stretch>
        </p:blipFill>
        <p:spPr>
          <a:xfrm>
            <a:off x="7228413" y="2481909"/>
            <a:ext cx="964944" cy="969475"/>
          </a:xfrm>
          <a:prstGeom prst="rect">
            <a:avLst/>
          </a:prstGeom>
        </p:spPr>
      </p:pic>
      <p:pic>
        <p:nvPicPr>
          <p:cNvPr id="24" name="図 23">
            <a:extLst>
              <a:ext uri="{FF2B5EF4-FFF2-40B4-BE49-F238E27FC236}">
                <a16:creationId xmlns:a16="http://schemas.microsoft.com/office/drawing/2014/main" id="{3B4466C6-C97D-C19C-03AD-C3661E0F7E8D}"/>
              </a:ext>
            </a:extLst>
          </p:cNvPr>
          <p:cNvPicPr>
            <a:picLocks noChangeAspect="1"/>
          </p:cNvPicPr>
          <p:nvPr/>
        </p:nvPicPr>
        <p:blipFill>
          <a:blip r:embed="rId8"/>
          <a:stretch>
            <a:fillRect/>
          </a:stretch>
        </p:blipFill>
        <p:spPr>
          <a:xfrm>
            <a:off x="3911511" y="2321687"/>
            <a:ext cx="1300491" cy="1289918"/>
          </a:xfrm>
          <a:prstGeom prst="rect">
            <a:avLst/>
          </a:prstGeom>
        </p:spPr>
      </p:pic>
      <p:pic>
        <p:nvPicPr>
          <p:cNvPr id="25" name="図 24">
            <a:extLst>
              <a:ext uri="{FF2B5EF4-FFF2-40B4-BE49-F238E27FC236}">
                <a16:creationId xmlns:a16="http://schemas.microsoft.com/office/drawing/2014/main" id="{46652821-2222-FDF8-9E11-AABF9E84CC50}"/>
              </a:ext>
            </a:extLst>
          </p:cNvPr>
          <p:cNvPicPr>
            <a:picLocks noChangeAspect="1"/>
          </p:cNvPicPr>
          <p:nvPr/>
        </p:nvPicPr>
        <p:blipFill>
          <a:blip r:embed="rId9"/>
          <a:stretch>
            <a:fillRect/>
          </a:stretch>
        </p:blipFill>
        <p:spPr>
          <a:xfrm>
            <a:off x="6695899" y="1477816"/>
            <a:ext cx="1065027" cy="1115985"/>
          </a:xfrm>
          <a:prstGeom prst="rect">
            <a:avLst/>
          </a:prstGeom>
        </p:spPr>
      </p:pic>
      <p:pic>
        <p:nvPicPr>
          <p:cNvPr id="26" name="図 25">
            <a:extLst>
              <a:ext uri="{FF2B5EF4-FFF2-40B4-BE49-F238E27FC236}">
                <a16:creationId xmlns:a16="http://schemas.microsoft.com/office/drawing/2014/main" id="{9B26ABF8-6477-6E4E-7A63-32EEF9740596}"/>
              </a:ext>
            </a:extLst>
          </p:cNvPr>
          <p:cNvPicPr>
            <a:picLocks noChangeAspect="1"/>
          </p:cNvPicPr>
          <p:nvPr/>
        </p:nvPicPr>
        <p:blipFill>
          <a:blip r:embed="rId10"/>
          <a:stretch>
            <a:fillRect/>
          </a:stretch>
        </p:blipFill>
        <p:spPr>
          <a:xfrm>
            <a:off x="5818055" y="1543766"/>
            <a:ext cx="912745" cy="904522"/>
          </a:xfrm>
          <a:prstGeom prst="rect">
            <a:avLst/>
          </a:prstGeom>
        </p:spPr>
      </p:pic>
      <p:pic>
        <p:nvPicPr>
          <p:cNvPr id="27" name="図 26">
            <a:extLst>
              <a:ext uri="{FF2B5EF4-FFF2-40B4-BE49-F238E27FC236}">
                <a16:creationId xmlns:a16="http://schemas.microsoft.com/office/drawing/2014/main" id="{0581FA6C-0124-1428-5D4C-631637DBBF77}"/>
              </a:ext>
            </a:extLst>
          </p:cNvPr>
          <p:cNvPicPr>
            <a:picLocks noChangeAspect="1"/>
          </p:cNvPicPr>
          <p:nvPr/>
        </p:nvPicPr>
        <p:blipFill>
          <a:blip r:embed="rId5"/>
          <a:stretch>
            <a:fillRect/>
          </a:stretch>
        </p:blipFill>
        <p:spPr>
          <a:xfrm>
            <a:off x="4921633" y="1570906"/>
            <a:ext cx="969218" cy="966974"/>
          </a:xfrm>
          <a:prstGeom prst="rect">
            <a:avLst/>
          </a:prstGeom>
        </p:spPr>
      </p:pic>
      <p:pic>
        <p:nvPicPr>
          <p:cNvPr id="28" name="図 27">
            <a:extLst>
              <a:ext uri="{FF2B5EF4-FFF2-40B4-BE49-F238E27FC236}">
                <a16:creationId xmlns:a16="http://schemas.microsoft.com/office/drawing/2014/main" id="{AC24094C-9827-6E2C-1D01-979823A83E1F}"/>
              </a:ext>
            </a:extLst>
          </p:cNvPr>
          <p:cNvPicPr>
            <a:picLocks noChangeAspect="1"/>
          </p:cNvPicPr>
          <p:nvPr/>
        </p:nvPicPr>
        <p:blipFill>
          <a:blip r:embed="rId11"/>
          <a:stretch>
            <a:fillRect/>
          </a:stretch>
        </p:blipFill>
        <p:spPr>
          <a:xfrm>
            <a:off x="4140621" y="1628196"/>
            <a:ext cx="934630" cy="983354"/>
          </a:xfrm>
          <a:prstGeom prst="rect">
            <a:avLst/>
          </a:prstGeom>
        </p:spPr>
      </p:pic>
      <p:pic>
        <p:nvPicPr>
          <p:cNvPr id="29" name="図 28">
            <a:extLst>
              <a:ext uri="{FF2B5EF4-FFF2-40B4-BE49-F238E27FC236}">
                <a16:creationId xmlns:a16="http://schemas.microsoft.com/office/drawing/2014/main" id="{2700D966-9128-0538-0ADE-F12AE91A490F}"/>
              </a:ext>
            </a:extLst>
          </p:cNvPr>
          <p:cNvPicPr>
            <a:picLocks noChangeAspect="1"/>
          </p:cNvPicPr>
          <p:nvPr/>
        </p:nvPicPr>
        <p:blipFill>
          <a:blip r:embed="rId12"/>
          <a:stretch>
            <a:fillRect/>
          </a:stretch>
        </p:blipFill>
        <p:spPr>
          <a:xfrm>
            <a:off x="4635096" y="3220685"/>
            <a:ext cx="2942705" cy="410822"/>
          </a:xfrm>
          <a:prstGeom prst="rect">
            <a:avLst/>
          </a:prstGeom>
        </p:spPr>
      </p:pic>
    </p:spTree>
    <p:extLst>
      <p:ext uri="{BB962C8B-B14F-4D97-AF65-F5344CB8AC3E}">
        <p14:creationId xmlns:p14="http://schemas.microsoft.com/office/powerpoint/2010/main" val="54040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80">
                                          <p:stCondLst>
                                            <p:cond delay="0"/>
                                          </p:stCondLst>
                                        </p:cTn>
                                        <p:tgtEl>
                                          <p:spTgt spid="22"/>
                                        </p:tgtEl>
                                      </p:cBhvr>
                                    </p:animEffect>
                                    <p:anim calcmode="lin" valueType="num">
                                      <p:cBhvr>
                                        <p:cTn id="1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8" dur="26">
                                          <p:stCondLst>
                                            <p:cond delay="650"/>
                                          </p:stCondLst>
                                        </p:cTn>
                                        <p:tgtEl>
                                          <p:spTgt spid="22"/>
                                        </p:tgtEl>
                                      </p:cBhvr>
                                      <p:to x="100000" y="60000"/>
                                    </p:animScale>
                                    <p:animScale>
                                      <p:cBhvr>
                                        <p:cTn id="19" dur="166" decel="50000">
                                          <p:stCondLst>
                                            <p:cond delay="676"/>
                                          </p:stCondLst>
                                        </p:cTn>
                                        <p:tgtEl>
                                          <p:spTgt spid="22"/>
                                        </p:tgtEl>
                                      </p:cBhvr>
                                      <p:to x="100000" y="100000"/>
                                    </p:animScale>
                                    <p:animScale>
                                      <p:cBhvr>
                                        <p:cTn id="20" dur="26">
                                          <p:stCondLst>
                                            <p:cond delay="1312"/>
                                          </p:stCondLst>
                                        </p:cTn>
                                        <p:tgtEl>
                                          <p:spTgt spid="22"/>
                                        </p:tgtEl>
                                      </p:cBhvr>
                                      <p:to x="100000" y="80000"/>
                                    </p:animScale>
                                    <p:animScale>
                                      <p:cBhvr>
                                        <p:cTn id="21" dur="166" decel="50000">
                                          <p:stCondLst>
                                            <p:cond delay="1338"/>
                                          </p:stCondLst>
                                        </p:cTn>
                                        <p:tgtEl>
                                          <p:spTgt spid="22"/>
                                        </p:tgtEl>
                                      </p:cBhvr>
                                      <p:to x="100000" y="100000"/>
                                    </p:animScale>
                                    <p:animScale>
                                      <p:cBhvr>
                                        <p:cTn id="22" dur="26">
                                          <p:stCondLst>
                                            <p:cond delay="1642"/>
                                          </p:stCondLst>
                                        </p:cTn>
                                        <p:tgtEl>
                                          <p:spTgt spid="22"/>
                                        </p:tgtEl>
                                      </p:cBhvr>
                                      <p:to x="100000" y="90000"/>
                                    </p:animScale>
                                    <p:animScale>
                                      <p:cBhvr>
                                        <p:cTn id="23" dur="166" decel="50000">
                                          <p:stCondLst>
                                            <p:cond delay="1668"/>
                                          </p:stCondLst>
                                        </p:cTn>
                                        <p:tgtEl>
                                          <p:spTgt spid="22"/>
                                        </p:tgtEl>
                                      </p:cBhvr>
                                      <p:to x="100000" y="100000"/>
                                    </p:animScale>
                                    <p:animScale>
                                      <p:cBhvr>
                                        <p:cTn id="24" dur="26">
                                          <p:stCondLst>
                                            <p:cond delay="1808"/>
                                          </p:stCondLst>
                                        </p:cTn>
                                        <p:tgtEl>
                                          <p:spTgt spid="22"/>
                                        </p:tgtEl>
                                      </p:cBhvr>
                                      <p:to x="100000" y="95000"/>
                                    </p:animScale>
                                    <p:animScale>
                                      <p:cBhvr>
                                        <p:cTn id="25" dur="166" decel="50000">
                                          <p:stCondLst>
                                            <p:cond delay="1834"/>
                                          </p:stCondLst>
                                        </p:cTn>
                                        <p:tgtEl>
                                          <p:spTgt spid="2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80">
                                          <p:stCondLst>
                                            <p:cond delay="0"/>
                                          </p:stCondLst>
                                        </p:cTn>
                                        <p:tgtEl>
                                          <p:spTgt spid="23"/>
                                        </p:tgtEl>
                                      </p:cBhvr>
                                    </p:animEffect>
                                    <p:anim calcmode="lin" valueType="num">
                                      <p:cBhvr>
                                        <p:cTn id="3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6" dur="26">
                                          <p:stCondLst>
                                            <p:cond delay="650"/>
                                          </p:stCondLst>
                                        </p:cTn>
                                        <p:tgtEl>
                                          <p:spTgt spid="23"/>
                                        </p:tgtEl>
                                      </p:cBhvr>
                                      <p:to x="100000" y="60000"/>
                                    </p:animScale>
                                    <p:animScale>
                                      <p:cBhvr>
                                        <p:cTn id="37" dur="166" decel="50000">
                                          <p:stCondLst>
                                            <p:cond delay="676"/>
                                          </p:stCondLst>
                                        </p:cTn>
                                        <p:tgtEl>
                                          <p:spTgt spid="23"/>
                                        </p:tgtEl>
                                      </p:cBhvr>
                                      <p:to x="100000" y="100000"/>
                                    </p:animScale>
                                    <p:animScale>
                                      <p:cBhvr>
                                        <p:cTn id="38" dur="26">
                                          <p:stCondLst>
                                            <p:cond delay="1312"/>
                                          </p:stCondLst>
                                        </p:cTn>
                                        <p:tgtEl>
                                          <p:spTgt spid="23"/>
                                        </p:tgtEl>
                                      </p:cBhvr>
                                      <p:to x="100000" y="80000"/>
                                    </p:animScale>
                                    <p:animScale>
                                      <p:cBhvr>
                                        <p:cTn id="39" dur="166" decel="50000">
                                          <p:stCondLst>
                                            <p:cond delay="1338"/>
                                          </p:stCondLst>
                                        </p:cTn>
                                        <p:tgtEl>
                                          <p:spTgt spid="23"/>
                                        </p:tgtEl>
                                      </p:cBhvr>
                                      <p:to x="100000" y="100000"/>
                                    </p:animScale>
                                    <p:animScale>
                                      <p:cBhvr>
                                        <p:cTn id="40" dur="26">
                                          <p:stCondLst>
                                            <p:cond delay="1642"/>
                                          </p:stCondLst>
                                        </p:cTn>
                                        <p:tgtEl>
                                          <p:spTgt spid="23"/>
                                        </p:tgtEl>
                                      </p:cBhvr>
                                      <p:to x="100000" y="90000"/>
                                    </p:animScale>
                                    <p:animScale>
                                      <p:cBhvr>
                                        <p:cTn id="41" dur="166" decel="50000">
                                          <p:stCondLst>
                                            <p:cond delay="1668"/>
                                          </p:stCondLst>
                                        </p:cTn>
                                        <p:tgtEl>
                                          <p:spTgt spid="23"/>
                                        </p:tgtEl>
                                      </p:cBhvr>
                                      <p:to x="100000" y="100000"/>
                                    </p:animScale>
                                    <p:animScale>
                                      <p:cBhvr>
                                        <p:cTn id="42" dur="26">
                                          <p:stCondLst>
                                            <p:cond delay="1808"/>
                                          </p:stCondLst>
                                        </p:cTn>
                                        <p:tgtEl>
                                          <p:spTgt spid="23"/>
                                        </p:tgtEl>
                                      </p:cBhvr>
                                      <p:to x="100000" y="95000"/>
                                    </p:animScale>
                                    <p:animScale>
                                      <p:cBhvr>
                                        <p:cTn id="43" dur="166" decel="50000">
                                          <p:stCondLst>
                                            <p:cond delay="1834"/>
                                          </p:stCondLst>
                                        </p:cTn>
                                        <p:tgtEl>
                                          <p:spTgt spid="2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80">
                                          <p:stCondLst>
                                            <p:cond delay="0"/>
                                          </p:stCondLst>
                                        </p:cTn>
                                        <p:tgtEl>
                                          <p:spTgt spid="24"/>
                                        </p:tgtEl>
                                      </p:cBhvr>
                                    </p:animEffect>
                                    <p:anim calcmode="lin" valueType="num">
                                      <p:cBhvr>
                                        <p:cTn id="49"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54" dur="26">
                                          <p:stCondLst>
                                            <p:cond delay="650"/>
                                          </p:stCondLst>
                                        </p:cTn>
                                        <p:tgtEl>
                                          <p:spTgt spid="24"/>
                                        </p:tgtEl>
                                      </p:cBhvr>
                                      <p:to x="100000" y="60000"/>
                                    </p:animScale>
                                    <p:animScale>
                                      <p:cBhvr>
                                        <p:cTn id="55" dur="166" decel="50000">
                                          <p:stCondLst>
                                            <p:cond delay="676"/>
                                          </p:stCondLst>
                                        </p:cTn>
                                        <p:tgtEl>
                                          <p:spTgt spid="24"/>
                                        </p:tgtEl>
                                      </p:cBhvr>
                                      <p:to x="100000" y="100000"/>
                                    </p:animScale>
                                    <p:animScale>
                                      <p:cBhvr>
                                        <p:cTn id="56" dur="26">
                                          <p:stCondLst>
                                            <p:cond delay="1312"/>
                                          </p:stCondLst>
                                        </p:cTn>
                                        <p:tgtEl>
                                          <p:spTgt spid="24"/>
                                        </p:tgtEl>
                                      </p:cBhvr>
                                      <p:to x="100000" y="80000"/>
                                    </p:animScale>
                                    <p:animScale>
                                      <p:cBhvr>
                                        <p:cTn id="57" dur="166" decel="50000">
                                          <p:stCondLst>
                                            <p:cond delay="1338"/>
                                          </p:stCondLst>
                                        </p:cTn>
                                        <p:tgtEl>
                                          <p:spTgt spid="24"/>
                                        </p:tgtEl>
                                      </p:cBhvr>
                                      <p:to x="100000" y="100000"/>
                                    </p:animScale>
                                    <p:animScale>
                                      <p:cBhvr>
                                        <p:cTn id="58" dur="26">
                                          <p:stCondLst>
                                            <p:cond delay="1642"/>
                                          </p:stCondLst>
                                        </p:cTn>
                                        <p:tgtEl>
                                          <p:spTgt spid="24"/>
                                        </p:tgtEl>
                                      </p:cBhvr>
                                      <p:to x="100000" y="90000"/>
                                    </p:animScale>
                                    <p:animScale>
                                      <p:cBhvr>
                                        <p:cTn id="59" dur="166" decel="50000">
                                          <p:stCondLst>
                                            <p:cond delay="1668"/>
                                          </p:stCondLst>
                                        </p:cTn>
                                        <p:tgtEl>
                                          <p:spTgt spid="24"/>
                                        </p:tgtEl>
                                      </p:cBhvr>
                                      <p:to x="100000" y="100000"/>
                                    </p:animScale>
                                    <p:animScale>
                                      <p:cBhvr>
                                        <p:cTn id="60" dur="26">
                                          <p:stCondLst>
                                            <p:cond delay="1808"/>
                                          </p:stCondLst>
                                        </p:cTn>
                                        <p:tgtEl>
                                          <p:spTgt spid="24"/>
                                        </p:tgtEl>
                                      </p:cBhvr>
                                      <p:to x="100000" y="95000"/>
                                    </p:animScale>
                                    <p:animScale>
                                      <p:cBhvr>
                                        <p:cTn id="61" dur="166" decel="50000">
                                          <p:stCondLst>
                                            <p:cond delay="1834"/>
                                          </p:stCondLst>
                                        </p:cTn>
                                        <p:tgtEl>
                                          <p:spTgt spid="24"/>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ipe(down)">
                                      <p:cBhvr>
                                        <p:cTn id="71" dur="580">
                                          <p:stCondLst>
                                            <p:cond delay="0"/>
                                          </p:stCondLst>
                                        </p:cTn>
                                        <p:tgtEl>
                                          <p:spTgt spid="25"/>
                                        </p:tgtEl>
                                      </p:cBhvr>
                                    </p:animEffect>
                                    <p:anim calcmode="lin" valueType="num">
                                      <p:cBhvr>
                                        <p:cTn id="7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77" dur="26">
                                          <p:stCondLst>
                                            <p:cond delay="650"/>
                                          </p:stCondLst>
                                        </p:cTn>
                                        <p:tgtEl>
                                          <p:spTgt spid="25"/>
                                        </p:tgtEl>
                                      </p:cBhvr>
                                      <p:to x="100000" y="60000"/>
                                    </p:animScale>
                                    <p:animScale>
                                      <p:cBhvr>
                                        <p:cTn id="78" dur="166" decel="50000">
                                          <p:stCondLst>
                                            <p:cond delay="676"/>
                                          </p:stCondLst>
                                        </p:cTn>
                                        <p:tgtEl>
                                          <p:spTgt spid="25"/>
                                        </p:tgtEl>
                                      </p:cBhvr>
                                      <p:to x="100000" y="100000"/>
                                    </p:animScale>
                                    <p:animScale>
                                      <p:cBhvr>
                                        <p:cTn id="79" dur="26">
                                          <p:stCondLst>
                                            <p:cond delay="1312"/>
                                          </p:stCondLst>
                                        </p:cTn>
                                        <p:tgtEl>
                                          <p:spTgt spid="25"/>
                                        </p:tgtEl>
                                      </p:cBhvr>
                                      <p:to x="100000" y="80000"/>
                                    </p:animScale>
                                    <p:animScale>
                                      <p:cBhvr>
                                        <p:cTn id="80" dur="166" decel="50000">
                                          <p:stCondLst>
                                            <p:cond delay="1338"/>
                                          </p:stCondLst>
                                        </p:cTn>
                                        <p:tgtEl>
                                          <p:spTgt spid="25"/>
                                        </p:tgtEl>
                                      </p:cBhvr>
                                      <p:to x="100000" y="100000"/>
                                    </p:animScale>
                                    <p:animScale>
                                      <p:cBhvr>
                                        <p:cTn id="81" dur="26">
                                          <p:stCondLst>
                                            <p:cond delay="1642"/>
                                          </p:stCondLst>
                                        </p:cTn>
                                        <p:tgtEl>
                                          <p:spTgt spid="25"/>
                                        </p:tgtEl>
                                      </p:cBhvr>
                                      <p:to x="100000" y="90000"/>
                                    </p:animScale>
                                    <p:animScale>
                                      <p:cBhvr>
                                        <p:cTn id="82" dur="166" decel="50000">
                                          <p:stCondLst>
                                            <p:cond delay="1668"/>
                                          </p:stCondLst>
                                        </p:cTn>
                                        <p:tgtEl>
                                          <p:spTgt spid="25"/>
                                        </p:tgtEl>
                                      </p:cBhvr>
                                      <p:to x="100000" y="100000"/>
                                    </p:animScale>
                                    <p:animScale>
                                      <p:cBhvr>
                                        <p:cTn id="83" dur="26">
                                          <p:stCondLst>
                                            <p:cond delay="1808"/>
                                          </p:stCondLst>
                                        </p:cTn>
                                        <p:tgtEl>
                                          <p:spTgt spid="25"/>
                                        </p:tgtEl>
                                      </p:cBhvr>
                                      <p:to x="100000" y="95000"/>
                                    </p:animScale>
                                    <p:animScale>
                                      <p:cBhvr>
                                        <p:cTn id="84" dur="166" decel="50000">
                                          <p:stCondLst>
                                            <p:cond delay="1834"/>
                                          </p:stCondLst>
                                        </p:cTn>
                                        <p:tgtEl>
                                          <p:spTgt spid="25"/>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ipe(down)">
                                      <p:cBhvr>
                                        <p:cTn id="87" dur="580">
                                          <p:stCondLst>
                                            <p:cond delay="0"/>
                                          </p:stCondLst>
                                        </p:cTn>
                                        <p:tgtEl>
                                          <p:spTgt spid="26"/>
                                        </p:tgtEl>
                                      </p:cBhvr>
                                    </p:animEffect>
                                    <p:anim calcmode="lin" valueType="num">
                                      <p:cBhvr>
                                        <p:cTn id="8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93" dur="26">
                                          <p:stCondLst>
                                            <p:cond delay="650"/>
                                          </p:stCondLst>
                                        </p:cTn>
                                        <p:tgtEl>
                                          <p:spTgt spid="26"/>
                                        </p:tgtEl>
                                      </p:cBhvr>
                                      <p:to x="100000" y="60000"/>
                                    </p:animScale>
                                    <p:animScale>
                                      <p:cBhvr>
                                        <p:cTn id="94" dur="166" decel="50000">
                                          <p:stCondLst>
                                            <p:cond delay="676"/>
                                          </p:stCondLst>
                                        </p:cTn>
                                        <p:tgtEl>
                                          <p:spTgt spid="26"/>
                                        </p:tgtEl>
                                      </p:cBhvr>
                                      <p:to x="100000" y="100000"/>
                                    </p:animScale>
                                    <p:animScale>
                                      <p:cBhvr>
                                        <p:cTn id="95" dur="26">
                                          <p:stCondLst>
                                            <p:cond delay="1312"/>
                                          </p:stCondLst>
                                        </p:cTn>
                                        <p:tgtEl>
                                          <p:spTgt spid="26"/>
                                        </p:tgtEl>
                                      </p:cBhvr>
                                      <p:to x="100000" y="80000"/>
                                    </p:animScale>
                                    <p:animScale>
                                      <p:cBhvr>
                                        <p:cTn id="96" dur="166" decel="50000">
                                          <p:stCondLst>
                                            <p:cond delay="1338"/>
                                          </p:stCondLst>
                                        </p:cTn>
                                        <p:tgtEl>
                                          <p:spTgt spid="26"/>
                                        </p:tgtEl>
                                      </p:cBhvr>
                                      <p:to x="100000" y="100000"/>
                                    </p:animScale>
                                    <p:animScale>
                                      <p:cBhvr>
                                        <p:cTn id="97" dur="26">
                                          <p:stCondLst>
                                            <p:cond delay="1642"/>
                                          </p:stCondLst>
                                        </p:cTn>
                                        <p:tgtEl>
                                          <p:spTgt spid="26"/>
                                        </p:tgtEl>
                                      </p:cBhvr>
                                      <p:to x="100000" y="90000"/>
                                    </p:animScale>
                                    <p:animScale>
                                      <p:cBhvr>
                                        <p:cTn id="98" dur="166" decel="50000">
                                          <p:stCondLst>
                                            <p:cond delay="1668"/>
                                          </p:stCondLst>
                                        </p:cTn>
                                        <p:tgtEl>
                                          <p:spTgt spid="26"/>
                                        </p:tgtEl>
                                      </p:cBhvr>
                                      <p:to x="100000" y="100000"/>
                                    </p:animScale>
                                    <p:animScale>
                                      <p:cBhvr>
                                        <p:cTn id="99" dur="26">
                                          <p:stCondLst>
                                            <p:cond delay="1808"/>
                                          </p:stCondLst>
                                        </p:cTn>
                                        <p:tgtEl>
                                          <p:spTgt spid="26"/>
                                        </p:tgtEl>
                                      </p:cBhvr>
                                      <p:to x="100000" y="95000"/>
                                    </p:animScale>
                                    <p:animScale>
                                      <p:cBhvr>
                                        <p:cTn id="100" dur="166" decel="50000">
                                          <p:stCondLst>
                                            <p:cond delay="1834"/>
                                          </p:stCondLst>
                                        </p:cTn>
                                        <p:tgtEl>
                                          <p:spTgt spid="26"/>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wipe(down)">
                                      <p:cBhvr>
                                        <p:cTn id="103" dur="580">
                                          <p:stCondLst>
                                            <p:cond delay="0"/>
                                          </p:stCondLst>
                                        </p:cTn>
                                        <p:tgtEl>
                                          <p:spTgt spid="28"/>
                                        </p:tgtEl>
                                      </p:cBhvr>
                                    </p:animEffect>
                                    <p:anim calcmode="lin" valueType="num">
                                      <p:cBhvr>
                                        <p:cTn id="10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9" dur="26">
                                          <p:stCondLst>
                                            <p:cond delay="650"/>
                                          </p:stCondLst>
                                        </p:cTn>
                                        <p:tgtEl>
                                          <p:spTgt spid="28"/>
                                        </p:tgtEl>
                                      </p:cBhvr>
                                      <p:to x="100000" y="60000"/>
                                    </p:animScale>
                                    <p:animScale>
                                      <p:cBhvr>
                                        <p:cTn id="110" dur="166" decel="50000">
                                          <p:stCondLst>
                                            <p:cond delay="676"/>
                                          </p:stCondLst>
                                        </p:cTn>
                                        <p:tgtEl>
                                          <p:spTgt spid="28"/>
                                        </p:tgtEl>
                                      </p:cBhvr>
                                      <p:to x="100000" y="100000"/>
                                    </p:animScale>
                                    <p:animScale>
                                      <p:cBhvr>
                                        <p:cTn id="111" dur="26">
                                          <p:stCondLst>
                                            <p:cond delay="1312"/>
                                          </p:stCondLst>
                                        </p:cTn>
                                        <p:tgtEl>
                                          <p:spTgt spid="28"/>
                                        </p:tgtEl>
                                      </p:cBhvr>
                                      <p:to x="100000" y="80000"/>
                                    </p:animScale>
                                    <p:animScale>
                                      <p:cBhvr>
                                        <p:cTn id="112" dur="166" decel="50000">
                                          <p:stCondLst>
                                            <p:cond delay="1338"/>
                                          </p:stCondLst>
                                        </p:cTn>
                                        <p:tgtEl>
                                          <p:spTgt spid="28"/>
                                        </p:tgtEl>
                                      </p:cBhvr>
                                      <p:to x="100000" y="100000"/>
                                    </p:animScale>
                                    <p:animScale>
                                      <p:cBhvr>
                                        <p:cTn id="113" dur="26">
                                          <p:stCondLst>
                                            <p:cond delay="1642"/>
                                          </p:stCondLst>
                                        </p:cTn>
                                        <p:tgtEl>
                                          <p:spTgt spid="28"/>
                                        </p:tgtEl>
                                      </p:cBhvr>
                                      <p:to x="100000" y="90000"/>
                                    </p:animScale>
                                    <p:animScale>
                                      <p:cBhvr>
                                        <p:cTn id="114" dur="166" decel="50000">
                                          <p:stCondLst>
                                            <p:cond delay="1668"/>
                                          </p:stCondLst>
                                        </p:cTn>
                                        <p:tgtEl>
                                          <p:spTgt spid="28"/>
                                        </p:tgtEl>
                                      </p:cBhvr>
                                      <p:to x="100000" y="100000"/>
                                    </p:animScale>
                                    <p:animScale>
                                      <p:cBhvr>
                                        <p:cTn id="115" dur="26">
                                          <p:stCondLst>
                                            <p:cond delay="1808"/>
                                          </p:stCondLst>
                                        </p:cTn>
                                        <p:tgtEl>
                                          <p:spTgt spid="28"/>
                                        </p:tgtEl>
                                      </p:cBhvr>
                                      <p:to x="100000" y="95000"/>
                                    </p:animScale>
                                    <p:animScale>
                                      <p:cBhvr>
                                        <p:cTn id="116"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なぜむし歯になるの？</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なぜむし歯になるの？</a:t>
            </a:r>
          </a:p>
        </p:txBody>
      </p:sp>
      <p:pic>
        <p:nvPicPr>
          <p:cNvPr id="4" name="図 3" descr="アイコン&#10;&#10;自動的に生成された説明">
            <a:extLst>
              <a:ext uri="{FF2B5EF4-FFF2-40B4-BE49-F238E27FC236}">
                <a16:creationId xmlns:a16="http://schemas.microsoft.com/office/drawing/2014/main" id="{9A5A079A-B60F-5BBA-93B5-1E168C4C28C4}"/>
              </a:ext>
            </a:extLst>
          </p:cNvPr>
          <p:cNvPicPr>
            <a:picLocks noChangeAspect="1"/>
          </p:cNvPicPr>
          <p:nvPr/>
        </p:nvPicPr>
        <p:blipFill rotWithShape="1">
          <a:blip r:embed="rId4"/>
          <a:srcRect t="13616"/>
          <a:stretch/>
        </p:blipFill>
        <p:spPr>
          <a:xfrm>
            <a:off x="1350856" y="2037051"/>
            <a:ext cx="4300058" cy="3798134"/>
          </a:xfrm>
          <a:prstGeom prst="rect">
            <a:avLst/>
          </a:prstGeom>
          <a:ln>
            <a:noFill/>
          </a:ln>
          <a:effectLst>
            <a:softEdge rad="112500"/>
          </a:effectLst>
        </p:spPr>
      </p:pic>
      <p:grpSp>
        <p:nvGrpSpPr>
          <p:cNvPr id="32" name="グループ化 31">
            <a:extLst>
              <a:ext uri="{FF2B5EF4-FFF2-40B4-BE49-F238E27FC236}">
                <a16:creationId xmlns:a16="http://schemas.microsoft.com/office/drawing/2014/main" id="{58C267A3-500A-FCBE-E07A-EAE9B1943FA8}"/>
              </a:ext>
            </a:extLst>
          </p:cNvPr>
          <p:cNvGrpSpPr/>
          <p:nvPr/>
        </p:nvGrpSpPr>
        <p:grpSpPr>
          <a:xfrm>
            <a:off x="3048000" y="1988925"/>
            <a:ext cx="1379621" cy="2663286"/>
            <a:chOff x="3048000" y="1988925"/>
            <a:chExt cx="1379621" cy="2663286"/>
          </a:xfrm>
        </p:grpSpPr>
        <p:cxnSp>
          <p:nvCxnSpPr>
            <p:cNvPr id="11" name="直線矢印コネクタ 10">
              <a:extLst>
                <a:ext uri="{FF2B5EF4-FFF2-40B4-BE49-F238E27FC236}">
                  <a16:creationId xmlns:a16="http://schemas.microsoft.com/office/drawing/2014/main" id="{9FD94BC7-D889-76B8-C3B4-338156D62099}"/>
                </a:ext>
              </a:extLst>
            </p:cNvPr>
            <p:cNvCxnSpPr>
              <a:cxnSpLocks/>
            </p:cNvCxnSpPr>
            <p:nvPr/>
          </p:nvCxnSpPr>
          <p:spPr>
            <a:xfrm flipH="1">
              <a:off x="3048000" y="1988925"/>
              <a:ext cx="510548" cy="497601"/>
            </a:xfrm>
            <a:prstGeom prst="straightConnector1">
              <a:avLst/>
            </a:prstGeom>
            <a:ln w="76200">
              <a:solidFill>
                <a:srgbClr val="E6B88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AD329FDA-5C8A-5570-12BF-E018A3458E46}"/>
                </a:ext>
              </a:extLst>
            </p:cNvPr>
            <p:cNvCxnSpPr>
              <a:cxnSpLocks/>
            </p:cNvCxnSpPr>
            <p:nvPr/>
          </p:nvCxnSpPr>
          <p:spPr>
            <a:xfrm>
              <a:off x="3558548" y="1988925"/>
              <a:ext cx="869073" cy="497601"/>
            </a:xfrm>
            <a:prstGeom prst="straightConnector1">
              <a:avLst/>
            </a:prstGeom>
            <a:ln w="76200">
              <a:solidFill>
                <a:srgbClr val="E6B88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065149EE-0102-49A7-9A23-15564EA04E04}"/>
                </a:ext>
              </a:extLst>
            </p:cNvPr>
            <p:cNvCxnSpPr>
              <a:cxnSpLocks/>
            </p:cNvCxnSpPr>
            <p:nvPr/>
          </p:nvCxnSpPr>
          <p:spPr>
            <a:xfrm>
              <a:off x="3558548" y="1988925"/>
              <a:ext cx="0" cy="2663286"/>
            </a:xfrm>
            <a:prstGeom prst="straightConnector1">
              <a:avLst/>
            </a:prstGeom>
            <a:ln w="76200">
              <a:solidFill>
                <a:srgbClr val="E6B88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グループ化 21">
            <a:extLst>
              <a:ext uri="{FF2B5EF4-FFF2-40B4-BE49-F238E27FC236}">
                <a16:creationId xmlns:a16="http://schemas.microsoft.com/office/drawing/2014/main" id="{6431C171-4104-5E61-DEFF-1FAB6C6860F4}"/>
              </a:ext>
            </a:extLst>
          </p:cNvPr>
          <p:cNvGrpSpPr/>
          <p:nvPr/>
        </p:nvGrpSpPr>
        <p:grpSpPr>
          <a:xfrm>
            <a:off x="1912554" y="1513078"/>
            <a:ext cx="3419335" cy="648399"/>
            <a:chOff x="1912554" y="1513078"/>
            <a:chExt cx="3419335" cy="648399"/>
          </a:xfrm>
        </p:grpSpPr>
        <p:pic>
          <p:nvPicPr>
            <p:cNvPr id="18" name="図 17" descr="ロゴ&#10;&#10;自動的に生成された説明">
              <a:extLst>
                <a:ext uri="{FF2B5EF4-FFF2-40B4-BE49-F238E27FC236}">
                  <a16:creationId xmlns:a16="http://schemas.microsoft.com/office/drawing/2014/main" id="{A91E271A-1E4A-FEE0-7CA6-588AE5571159}"/>
                </a:ext>
              </a:extLst>
            </p:cNvPr>
            <p:cNvPicPr>
              <a:picLocks noChangeAspect="1"/>
            </p:cNvPicPr>
            <p:nvPr/>
          </p:nvPicPr>
          <p:blipFill>
            <a:blip r:embed="rId5"/>
            <a:stretch>
              <a:fillRect/>
            </a:stretch>
          </p:blipFill>
          <p:spPr>
            <a:xfrm>
              <a:off x="1912554" y="1513078"/>
              <a:ext cx="3419335" cy="648399"/>
            </a:xfrm>
            <a:prstGeom prst="rect">
              <a:avLst/>
            </a:prstGeom>
          </p:spPr>
        </p:pic>
        <p:pic>
          <p:nvPicPr>
            <p:cNvPr id="21" name="図 20" descr="図形&#10;&#10;中程度の精度で自動的に生成された説明">
              <a:extLst>
                <a:ext uri="{FF2B5EF4-FFF2-40B4-BE49-F238E27FC236}">
                  <a16:creationId xmlns:a16="http://schemas.microsoft.com/office/drawing/2014/main" id="{764B60E1-5683-D5AA-D39A-1DF4FF9A734B}"/>
                </a:ext>
              </a:extLst>
            </p:cNvPr>
            <p:cNvPicPr>
              <a:picLocks noChangeAspect="1"/>
            </p:cNvPicPr>
            <p:nvPr/>
          </p:nvPicPr>
          <p:blipFill>
            <a:blip r:embed="rId6"/>
            <a:stretch>
              <a:fillRect/>
            </a:stretch>
          </p:blipFill>
          <p:spPr>
            <a:xfrm>
              <a:off x="2698313" y="1532342"/>
              <a:ext cx="989224" cy="288177"/>
            </a:xfrm>
            <a:prstGeom prst="rect">
              <a:avLst/>
            </a:prstGeom>
          </p:spPr>
        </p:pic>
      </p:grpSp>
      <p:grpSp>
        <p:nvGrpSpPr>
          <p:cNvPr id="29" name="グループ化 28">
            <a:extLst>
              <a:ext uri="{FF2B5EF4-FFF2-40B4-BE49-F238E27FC236}">
                <a16:creationId xmlns:a16="http://schemas.microsoft.com/office/drawing/2014/main" id="{EB102793-876B-6D1A-24D0-79FBF2113041}"/>
              </a:ext>
            </a:extLst>
          </p:cNvPr>
          <p:cNvGrpSpPr/>
          <p:nvPr/>
        </p:nvGrpSpPr>
        <p:grpSpPr>
          <a:xfrm>
            <a:off x="7061691" y="1456428"/>
            <a:ext cx="3042488" cy="629938"/>
            <a:chOff x="7061691" y="1456428"/>
            <a:chExt cx="3042488" cy="629938"/>
          </a:xfrm>
        </p:grpSpPr>
        <p:pic>
          <p:nvPicPr>
            <p:cNvPr id="24" name="図 23" descr="図形&#10;&#10;中程度の精度で自動的に生成された説明">
              <a:extLst>
                <a:ext uri="{FF2B5EF4-FFF2-40B4-BE49-F238E27FC236}">
                  <a16:creationId xmlns:a16="http://schemas.microsoft.com/office/drawing/2014/main" id="{8B1A3C02-4245-37E2-FB7D-281DD549E34D}"/>
                </a:ext>
              </a:extLst>
            </p:cNvPr>
            <p:cNvPicPr>
              <a:picLocks noChangeAspect="1"/>
            </p:cNvPicPr>
            <p:nvPr/>
          </p:nvPicPr>
          <p:blipFill>
            <a:blip r:embed="rId7"/>
            <a:stretch>
              <a:fillRect/>
            </a:stretch>
          </p:blipFill>
          <p:spPr>
            <a:xfrm>
              <a:off x="7061691" y="1551575"/>
              <a:ext cx="3042488" cy="534791"/>
            </a:xfrm>
            <a:prstGeom prst="rect">
              <a:avLst/>
            </a:prstGeom>
          </p:spPr>
        </p:pic>
        <p:pic>
          <p:nvPicPr>
            <p:cNvPr id="26" name="図 25" descr="図形&#10;&#10;中程度の精度で自動的に生成された説明">
              <a:extLst>
                <a:ext uri="{FF2B5EF4-FFF2-40B4-BE49-F238E27FC236}">
                  <a16:creationId xmlns:a16="http://schemas.microsoft.com/office/drawing/2014/main" id="{E204FDA0-2413-38A5-27C9-275A9B941DF0}"/>
                </a:ext>
              </a:extLst>
            </p:cNvPr>
            <p:cNvPicPr>
              <a:picLocks noChangeAspect="1"/>
            </p:cNvPicPr>
            <p:nvPr/>
          </p:nvPicPr>
          <p:blipFill>
            <a:blip r:embed="rId8"/>
            <a:stretch>
              <a:fillRect/>
            </a:stretch>
          </p:blipFill>
          <p:spPr>
            <a:xfrm>
              <a:off x="7637255" y="1457878"/>
              <a:ext cx="989224" cy="288177"/>
            </a:xfrm>
            <a:prstGeom prst="rect">
              <a:avLst/>
            </a:prstGeom>
          </p:spPr>
        </p:pic>
        <p:pic>
          <p:nvPicPr>
            <p:cNvPr id="28" name="図 27" descr="図形&#10;&#10;中程度の精度で自動的に生成された説明">
              <a:extLst>
                <a:ext uri="{FF2B5EF4-FFF2-40B4-BE49-F238E27FC236}">
                  <a16:creationId xmlns:a16="http://schemas.microsoft.com/office/drawing/2014/main" id="{C42A2C79-5A76-CC25-34D3-561C111C73A5}"/>
                </a:ext>
              </a:extLst>
            </p:cNvPr>
            <p:cNvPicPr>
              <a:picLocks noChangeAspect="1"/>
            </p:cNvPicPr>
            <p:nvPr/>
          </p:nvPicPr>
          <p:blipFill>
            <a:blip r:embed="rId9"/>
            <a:stretch>
              <a:fillRect/>
            </a:stretch>
          </p:blipFill>
          <p:spPr>
            <a:xfrm>
              <a:off x="8379434" y="1456428"/>
              <a:ext cx="989224" cy="288177"/>
            </a:xfrm>
            <a:prstGeom prst="rect">
              <a:avLst/>
            </a:prstGeom>
          </p:spPr>
        </p:pic>
      </p:grpSp>
      <p:grpSp>
        <p:nvGrpSpPr>
          <p:cNvPr id="41" name="グループ化 40">
            <a:extLst>
              <a:ext uri="{FF2B5EF4-FFF2-40B4-BE49-F238E27FC236}">
                <a16:creationId xmlns:a16="http://schemas.microsoft.com/office/drawing/2014/main" id="{78312D10-C9DC-B39E-696A-EE90445BF87F}"/>
              </a:ext>
            </a:extLst>
          </p:cNvPr>
          <p:cNvGrpSpPr/>
          <p:nvPr/>
        </p:nvGrpSpPr>
        <p:grpSpPr>
          <a:xfrm>
            <a:off x="6112313" y="2130725"/>
            <a:ext cx="5034791" cy="3625994"/>
            <a:chOff x="6112313" y="2130725"/>
            <a:chExt cx="5034791" cy="3625994"/>
          </a:xfrm>
        </p:grpSpPr>
        <p:pic>
          <p:nvPicPr>
            <p:cNvPr id="33" name="図 32" descr="岩, 雪, 覆い, 羊 が含まれている画像&#10;&#10;自動的に生成された説明">
              <a:extLst>
                <a:ext uri="{FF2B5EF4-FFF2-40B4-BE49-F238E27FC236}">
                  <a16:creationId xmlns:a16="http://schemas.microsoft.com/office/drawing/2014/main" id="{91BF4292-07EF-BB86-CDCC-2F7122F727B2}"/>
                </a:ext>
              </a:extLst>
            </p:cNvPr>
            <p:cNvPicPr>
              <a:picLocks noChangeAspect="1"/>
            </p:cNvPicPr>
            <p:nvPr/>
          </p:nvPicPr>
          <p:blipFill rotWithShape="1">
            <a:blip r:embed="rId10"/>
            <a:srcRect t="17624" b="4804"/>
            <a:stretch/>
          </p:blipFill>
          <p:spPr>
            <a:xfrm>
              <a:off x="7108046" y="2130725"/>
              <a:ext cx="3043055" cy="3043055"/>
            </a:xfrm>
            <a:prstGeom prst="roundRect">
              <a:avLst>
                <a:gd name="adj" fmla="val 16667"/>
              </a:avLst>
            </a:prstGeom>
            <a:ln>
              <a:noFill/>
            </a:ln>
            <a:effectLst>
              <a:outerShdw blurRad="76200" dist="38100" dir="7800000" algn="tl" rotWithShape="0">
                <a:srgbClr val="000000">
                  <a:alpha val="40000"/>
                </a:srgbClr>
              </a:outerShdw>
            </a:effectLst>
          </p:spPr>
        </p:pic>
        <p:pic>
          <p:nvPicPr>
            <p:cNvPr id="31" name="図 30" descr="図形&#10;&#10;中程度の精度で自動的に生成された説明">
              <a:extLst>
                <a:ext uri="{FF2B5EF4-FFF2-40B4-BE49-F238E27FC236}">
                  <a16:creationId xmlns:a16="http://schemas.microsoft.com/office/drawing/2014/main" id="{7D1FCAF4-D028-BA17-B987-0FAF443B0B35}"/>
                </a:ext>
              </a:extLst>
            </p:cNvPr>
            <p:cNvPicPr>
              <a:picLocks noChangeAspect="1"/>
            </p:cNvPicPr>
            <p:nvPr/>
          </p:nvPicPr>
          <p:blipFill>
            <a:blip r:embed="rId11"/>
            <a:stretch>
              <a:fillRect/>
            </a:stretch>
          </p:blipFill>
          <p:spPr>
            <a:xfrm>
              <a:off x="6112313" y="5274576"/>
              <a:ext cx="5034791" cy="482143"/>
            </a:xfrm>
            <a:prstGeom prst="rect">
              <a:avLst/>
            </a:prstGeom>
          </p:spPr>
        </p:pic>
        <p:pic>
          <p:nvPicPr>
            <p:cNvPr id="38" name="図 37" descr="図形&#10;&#10;中程度の精度で自動的に生成された説明">
              <a:extLst>
                <a:ext uri="{FF2B5EF4-FFF2-40B4-BE49-F238E27FC236}">
                  <a16:creationId xmlns:a16="http://schemas.microsoft.com/office/drawing/2014/main" id="{1A1AB298-3292-A9E4-2312-4364A8479DBA}"/>
                </a:ext>
              </a:extLst>
            </p:cNvPr>
            <p:cNvPicPr>
              <a:picLocks noChangeAspect="1"/>
            </p:cNvPicPr>
            <p:nvPr/>
          </p:nvPicPr>
          <p:blipFill>
            <a:blip r:embed="rId12"/>
            <a:stretch>
              <a:fillRect/>
            </a:stretch>
          </p:blipFill>
          <p:spPr>
            <a:xfrm>
              <a:off x="7364564" y="5184666"/>
              <a:ext cx="989224" cy="254926"/>
            </a:xfrm>
            <a:prstGeom prst="rect">
              <a:avLst/>
            </a:prstGeom>
          </p:spPr>
        </p:pic>
        <p:pic>
          <p:nvPicPr>
            <p:cNvPr id="40" name="図 39" descr="図形&#10;&#10;中程度の精度で自動的に生成された説明">
              <a:extLst>
                <a:ext uri="{FF2B5EF4-FFF2-40B4-BE49-F238E27FC236}">
                  <a16:creationId xmlns:a16="http://schemas.microsoft.com/office/drawing/2014/main" id="{9636DFAA-54B2-CA69-C0D4-348BD14A90E4}"/>
                </a:ext>
              </a:extLst>
            </p:cNvPr>
            <p:cNvPicPr>
              <a:picLocks noChangeAspect="1"/>
            </p:cNvPicPr>
            <p:nvPr/>
          </p:nvPicPr>
          <p:blipFill>
            <a:blip r:embed="rId13"/>
            <a:stretch>
              <a:fillRect/>
            </a:stretch>
          </p:blipFill>
          <p:spPr>
            <a:xfrm>
              <a:off x="10183471" y="5173780"/>
              <a:ext cx="637315" cy="254926"/>
            </a:xfrm>
            <a:prstGeom prst="rect">
              <a:avLst/>
            </a:prstGeom>
          </p:spPr>
        </p:pic>
      </p:grpSp>
    </p:spTree>
    <p:extLst>
      <p:ext uri="{BB962C8B-B14F-4D97-AF65-F5344CB8AC3E}">
        <p14:creationId xmlns:p14="http://schemas.microsoft.com/office/powerpoint/2010/main" val="232595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なぜむし歯になるの？</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なぜむし歯になるの？</a:t>
            </a:r>
          </a:p>
        </p:txBody>
      </p:sp>
      <p:pic>
        <p:nvPicPr>
          <p:cNvPr id="2" name="図 1" descr="黒い背景に白い文字のロゴ&#10;&#10;低い精度で自動的に生成された説明">
            <a:extLst>
              <a:ext uri="{FF2B5EF4-FFF2-40B4-BE49-F238E27FC236}">
                <a16:creationId xmlns:a16="http://schemas.microsoft.com/office/drawing/2014/main" id="{542F0AC3-E5B5-E152-2E20-A71D1C35F39D}"/>
              </a:ext>
            </a:extLst>
          </p:cNvPr>
          <p:cNvPicPr>
            <a:picLocks noChangeAspect="1"/>
          </p:cNvPicPr>
          <p:nvPr/>
        </p:nvPicPr>
        <p:blipFill>
          <a:blip r:embed="rId4"/>
          <a:stretch>
            <a:fillRect/>
          </a:stretch>
        </p:blipFill>
        <p:spPr>
          <a:xfrm>
            <a:off x="3420946" y="2823213"/>
            <a:ext cx="5350107" cy="3667044"/>
          </a:xfrm>
          <a:prstGeom prst="rect">
            <a:avLst/>
          </a:prstGeom>
        </p:spPr>
      </p:pic>
      <p:pic>
        <p:nvPicPr>
          <p:cNvPr id="3" name="図 2">
            <a:extLst>
              <a:ext uri="{FF2B5EF4-FFF2-40B4-BE49-F238E27FC236}">
                <a16:creationId xmlns:a16="http://schemas.microsoft.com/office/drawing/2014/main" id="{A611F6AB-4348-B68C-9982-090B03942F47}"/>
              </a:ext>
            </a:extLst>
          </p:cNvPr>
          <p:cNvPicPr>
            <a:picLocks noChangeAspect="1"/>
          </p:cNvPicPr>
          <p:nvPr/>
        </p:nvPicPr>
        <p:blipFill>
          <a:blip r:embed="rId5"/>
          <a:stretch>
            <a:fillRect/>
          </a:stretch>
        </p:blipFill>
        <p:spPr>
          <a:xfrm>
            <a:off x="5611391" y="2562429"/>
            <a:ext cx="838752" cy="836810"/>
          </a:xfrm>
          <a:prstGeom prst="rect">
            <a:avLst/>
          </a:prstGeom>
        </p:spPr>
      </p:pic>
      <p:pic>
        <p:nvPicPr>
          <p:cNvPr id="25" name="図 24">
            <a:extLst>
              <a:ext uri="{FF2B5EF4-FFF2-40B4-BE49-F238E27FC236}">
                <a16:creationId xmlns:a16="http://schemas.microsoft.com/office/drawing/2014/main" id="{047386F3-7792-679A-B4BC-94CFCBD7C362}"/>
              </a:ext>
            </a:extLst>
          </p:cNvPr>
          <p:cNvPicPr>
            <a:picLocks noChangeAspect="1"/>
          </p:cNvPicPr>
          <p:nvPr/>
        </p:nvPicPr>
        <p:blipFill>
          <a:blip r:embed="rId5"/>
          <a:stretch>
            <a:fillRect/>
          </a:stretch>
        </p:blipFill>
        <p:spPr>
          <a:xfrm>
            <a:off x="6396279" y="2643684"/>
            <a:ext cx="838752" cy="836810"/>
          </a:xfrm>
          <a:prstGeom prst="rect">
            <a:avLst/>
          </a:prstGeom>
        </p:spPr>
      </p:pic>
      <p:pic>
        <p:nvPicPr>
          <p:cNvPr id="26" name="図 25">
            <a:extLst>
              <a:ext uri="{FF2B5EF4-FFF2-40B4-BE49-F238E27FC236}">
                <a16:creationId xmlns:a16="http://schemas.microsoft.com/office/drawing/2014/main" id="{A50FCB06-1D01-E81C-8E86-D47A86764F6F}"/>
              </a:ext>
            </a:extLst>
          </p:cNvPr>
          <p:cNvPicPr>
            <a:picLocks noChangeAspect="1"/>
          </p:cNvPicPr>
          <p:nvPr/>
        </p:nvPicPr>
        <p:blipFill>
          <a:blip r:embed="rId6"/>
          <a:stretch>
            <a:fillRect/>
          </a:stretch>
        </p:blipFill>
        <p:spPr>
          <a:xfrm>
            <a:off x="4781952" y="2646325"/>
            <a:ext cx="834872" cy="836810"/>
          </a:xfrm>
          <a:prstGeom prst="rect">
            <a:avLst/>
          </a:prstGeom>
        </p:spPr>
      </p:pic>
      <p:pic>
        <p:nvPicPr>
          <p:cNvPr id="27" name="図 26">
            <a:extLst>
              <a:ext uri="{FF2B5EF4-FFF2-40B4-BE49-F238E27FC236}">
                <a16:creationId xmlns:a16="http://schemas.microsoft.com/office/drawing/2014/main" id="{1E724E1A-169F-DD08-8DBE-52B7501D3FC5}"/>
              </a:ext>
            </a:extLst>
          </p:cNvPr>
          <p:cNvPicPr>
            <a:picLocks noChangeAspect="1"/>
          </p:cNvPicPr>
          <p:nvPr/>
        </p:nvPicPr>
        <p:blipFill>
          <a:blip r:embed="rId7"/>
          <a:stretch>
            <a:fillRect/>
          </a:stretch>
        </p:blipFill>
        <p:spPr>
          <a:xfrm>
            <a:off x="7228414" y="2690430"/>
            <a:ext cx="835053" cy="838974"/>
          </a:xfrm>
          <a:prstGeom prst="rect">
            <a:avLst/>
          </a:prstGeom>
        </p:spPr>
      </p:pic>
      <p:pic>
        <p:nvPicPr>
          <p:cNvPr id="28" name="図 27">
            <a:extLst>
              <a:ext uri="{FF2B5EF4-FFF2-40B4-BE49-F238E27FC236}">
                <a16:creationId xmlns:a16="http://schemas.microsoft.com/office/drawing/2014/main" id="{748FB458-BB71-1ED2-DF87-99C58305CEA9}"/>
              </a:ext>
            </a:extLst>
          </p:cNvPr>
          <p:cNvPicPr>
            <a:picLocks noChangeAspect="1"/>
          </p:cNvPicPr>
          <p:nvPr/>
        </p:nvPicPr>
        <p:blipFill>
          <a:blip r:embed="rId8"/>
          <a:stretch>
            <a:fillRect/>
          </a:stretch>
        </p:blipFill>
        <p:spPr>
          <a:xfrm>
            <a:off x="3911513" y="2530207"/>
            <a:ext cx="1125432" cy="1116282"/>
          </a:xfrm>
          <a:prstGeom prst="rect">
            <a:avLst/>
          </a:prstGeom>
        </p:spPr>
      </p:pic>
      <p:pic>
        <p:nvPicPr>
          <p:cNvPr id="29" name="図 28">
            <a:extLst>
              <a:ext uri="{FF2B5EF4-FFF2-40B4-BE49-F238E27FC236}">
                <a16:creationId xmlns:a16="http://schemas.microsoft.com/office/drawing/2014/main" id="{8592F184-3917-B49F-CFAF-0B4FB09E8930}"/>
              </a:ext>
            </a:extLst>
          </p:cNvPr>
          <p:cNvPicPr>
            <a:picLocks noChangeAspect="1"/>
          </p:cNvPicPr>
          <p:nvPr/>
        </p:nvPicPr>
        <p:blipFill>
          <a:blip r:embed="rId9"/>
          <a:stretch>
            <a:fillRect/>
          </a:stretch>
        </p:blipFill>
        <p:spPr>
          <a:xfrm>
            <a:off x="6695900" y="1943009"/>
            <a:ext cx="921663" cy="965762"/>
          </a:xfrm>
          <a:prstGeom prst="rect">
            <a:avLst/>
          </a:prstGeom>
        </p:spPr>
      </p:pic>
      <p:pic>
        <p:nvPicPr>
          <p:cNvPr id="30" name="図 29">
            <a:extLst>
              <a:ext uri="{FF2B5EF4-FFF2-40B4-BE49-F238E27FC236}">
                <a16:creationId xmlns:a16="http://schemas.microsoft.com/office/drawing/2014/main" id="{A83A920A-9DD4-BC27-75A2-1442A9EA2356}"/>
              </a:ext>
            </a:extLst>
          </p:cNvPr>
          <p:cNvPicPr>
            <a:picLocks noChangeAspect="1"/>
          </p:cNvPicPr>
          <p:nvPr/>
        </p:nvPicPr>
        <p:blipFill>
          <a:blip r:embed="rId10"/>
          <a:stretch>
            <a:fillRect/>
          </a:stretch>
        </p:blipFill>
        <p:spPr>
          <a:xfrm>
            <a:off x="5818057" y="2008958"/>
            <a:ext cx="789880" cy="782764"/>
          </a:xfrm>
          <a:prstGeom prst="rect">
            <a:avLst/>
          </a:prstGeom>
        </p:spPr>
      </p:pic>
      <p:pic>
        <p:nvPicPr>
          <p:cNvPr id="31" name="図 30">
            <a:extLst>
              <a:ext uri="{FF2B5EF4-FFF2-40B4-BE49-F238E27FC236}">
                <a16:creationId xmlns:a16="http://schemas.microsoft.com/office/drawing/2014/main" id="{33DC5055-42BE-73CC-A322-7ADA83E9CECC}"/>
              </a:ext>
            </a:extLst>
          </p:cNvPr>
          <p:cNvPicPr>
            <a:picLocks noChangeAspect="1"/>
          </p:cNvPicPr>
          <p:nvPr/>
        </p:nvPicPr>
        <p:blipFill>
          <a:blip r:embed="rId5"/>
          <a:stretch>
            <a:fillRect/>
          </a:stretch>
        </p:blipFill>
        <p:spPr>
          <a:xfrm>
            <a:off x="4921634" y="2036098"/>
            <a:ext cx="838752" cy="836810"/>
          </a:xfrm>
          <a:prstGeom prst="rect">
            <a:avLst/>
          </a:prstGeom>
        </p:spPr>
      </p:pic>
      <p:pic>
        <p:nvPicPr>
          <p:cNvPr id="37" name="図 36">
            <a:extLst>
              <a:ext uri="{FF2B5EF4-FFF2-40B4-BE49-F238E27FC236}">
                <a16:creationId xmlns:a16="http://schemas.microsoft.com/office/drawing/2014/main" id="{1A0AD9FD-FD28-9884-381A-CFCE7567AE03}"/>
              </a:ext>
            </a:extLst>
          </p:cNvPr>
          <p:cNvPicPr>
            <a:picLocks noChangeAspect="1"/>
          </p:cNvPicPr>
          <p:nvPr/>
        </p:nvPicPr>
        <p:blipFill>
          <a:blip r:embed="rId11"/>
          <a:stretch>
            <a:fillRect/>
          </a:stretch>
        </p:blipFill>
        <p:spPr>
          <a:xfrm>
            <a:off x="4140622" y="2093388"/>
            <a:ext cx="808820" cy="850985"/>
          </a:xfrm>
          <a:prstGeom prst="rect">
            <a:avLst/>
          </a:prstGeom>
        </p:spPr>
      </p:pic>
      <p:pic>
        <p:nvPicPr>
          <p:cNvPr id="38" name="図 37">
            <a:extLst>
              <a:ext uri="{FF2B5EF4-FFF2-40B4-BE49-F238E27FC236}">
                <a16:creationId xmlns:a16="http://schemas.microsoft.com/office/drawing/2014/main" id="{3EF15ADB-5EA6-7C0B-5D56-3CBDD66C0D43}"/>
              </a:ext>
            </a:extLst>
          </p:cNvPr>
          <p:cNvPicPr>
            <a:picLocks noChangeAspect="1"/>
          </p:cNvPicPr>
          <p:nvPr/>
        </p:nvPicPr>
        <p:blipFill>
          <a:blip r:embed="rId12"/>
          <a:stretch>
            <a:fillRect/>
          </a:stretch>
        </p:blipFill>
        <p:spPr>
          <a:xfrm>
            <a:off x="4635097" y="3286502"/>
            <a:ext cx="2942705" cy="410822"/>
          </a:xfrm>
          <a:prstGeom prst="rect">
            <a:avLst/>
          </a:prstGeom>
        </p:spPr>
      </p:pic>
      <p:pic>
        <p:nvPicPr>
          <p:cNvPr id="39" name="図 38">
            <a:extLst>
              <a:ext uri="{FF2B5EF4-FFF2-40B4-BE49-F238E27FC236}">
                <a16:creationId xmlns:a16="http://schemas.microsoft.com/office/drawing/2014/main" id="{54A6E27A-0ED2-81F3-F3F0-68DFB5BAE3F4}"/>
              </a:ext>
            </a:extLst>
          </p:cNvPr>
          <p:cNvPicPr>
            <a:picLocks noChangeAspect="1"/>
          </p:cNvPicPr>
          <p:nvPr/>
        </p:nvPicPr>
        <p:blipFill>
          <a:blip r:embed="rId13"/>
          <a:stretch>
            <a:fillRect/>
          </a:stretch>
        </p:blipFill>
        <p:spPr>
          <a:xfrm>
            <a:off x="4928777" y="1501527"/>
            <a:ext cx="658468" cy="693277"/>
          </a:xfrm>
          <a:prstGeom prst="rect">
            <a:avLst/>
          </a:prstGeom>
        </p:spPr>
      </p:pic>
      <p:pic>
        <p:nvPicPr>
          <p:cNvPr id="40" name="図 39">
            <a:extLst>
              <a:ext uri="{FF2B5EF4-FFF2-40B4-BE49-F238E27FC236}">
                <a16:creationId xmlns:a16="http://schemas.microsoft.com/office/drawing/2014/main" id="{539DA863-AB22-9F47-77AF-88FC08196D9D}"/>
              </a:ext>
            </a:extLst>
          </p:cNvPr>
          <p:cNvPicPr>
            <a:picLocks noChangeAspect="1"/>
          </p:cNvPicPr>
          <p:nvPr/>
        </p:nvPicPr>
        <p:blipFill>
          <a:blip r:embed="rId13"/>
          <a:stretch>
            <a:fillRect/>
          </a:stretch>
        </p:blipFill>
        <p:spPr>
          <a:xfrm>
            <a:off x="5774167" y="1486990"/>
            <a:ext cx="658468" cy="693277"/>
          </a:xfrm>
          <a:prstGeom prst="rect">
            <a:avLst/>
          </a:prstGeom>
        </p:spPr>
      </p:pic>
      <p:pic>
        <p:nvPicPr>
          <p:cNvPr id="41" name="図 40">
            <a:extLst>
              <a:ext uri="{FF2B5EF4-FFF2-40B4-BE49-F238E27FC236}">
                <a16:creationId xmlns:a16="http://schemas.microsoft.com/office/drawing/2014/main" id="{90F9995F-8813-0995-06DC-B72EE371F67C}"/>
              </a:ext>
            </a:extLst>
          </p:cNvPr>
          <p:cNvPicPr>
            <a:picLocks noChangeAspect="1"/>
          </p:cNvPicPr>
          <p:nvPr/>
        </p:nvPicPr>
        <p:blipFill>
          <a:blip r:embed="rId13"/>
          <a:stretch>
            <a:fillRect/>
          </a:stretch>
        </p:blipFill>
        <p:spPr>
          <a:xfrm>
            <a:off x="6678004" y="1519709"/>
            <a:ext cx="658468" cy="693277"/>
          </a:xfrm>
          <a:prstGeom prst="rect">
            <a:avLst/>
          </a:prstGeom>
        </p:spPr>
      </p:pic>
    </p:spTree>
    <p:extLst>
      <p:ext uri="{BB962C8B-B14F-4D97-AF65-F5344CB8AC3E}">
        <p14:creationId xmlns:p14="http://schemas.microsoft.com/office/powerpoint/2010/main" val="226569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112E-17 -4.44444E-6 L 5.55112E-17 0.25 " pathEditMode="relative" rAng="0" ptsTypes="AA">
                                      <p:cBhvr>
                                        <p:cTn id="6" dur="2000" fill="hold"/>
                                        <p:tgtEl>
                                          <p:spTgt spid="39"/>
                                        </p:tgtEl>
                                        <p:attrNameLst>
                                          <p:attrName>ppt_x</p:attrName>
                                          <p:attrName>ppt_y</p:attrName>
                                        </p:attrNameLst>
                                      </p:cBhvr>
                                      <p:rCtr x="0" y="12500"/>
                                    </p:animMotion>
                                  </p:childTnLst>
                                </p:cTn>
                              </p:par>
                              <p:par>
                                <p:cTn id="7" presetID="42" presetClass="path" presetSubtype="0" accel="50000" decel="50000" fill="hold" nodeType="withEffect">
                                  <p:stCondLst>
                                    <p:cond delay="0"/>
                                  </p:stCondLst>
                                  <p:childTnLst>
                                    <p:animMotion origin="layout" path="M -8.33333E-7 -1.11111E-6 L -8.33333E-7 0.25 " pathEditMode="relative" rAng="0" ptsTypes="AA">
                                      <p:cBhvr>
                                        <p:cTn id="8" dur="2000" fill="hold"/>
                                        <p:tgtEl>
                                          <p:spTgt spid="40"/>
                                        </p:tgtEl>
                                        <p:attrNameLst>
                                          <p:attrName>ppt_x</p:attrName>
                                          <p:attrName>ppt_y</p:attrName>
                                        </p:attrNameLst>
                                      </p:cBhvr>
                                      <p:rCtr x="0" y="12500"/>
                                    </p:animMotion>
                                  </p:childTnLst>
                                </p:cTn>
                              </p:par>
                              <p:par>
                                <p:cTn id="9" presetID="42" presetClass="path" presetSubtype="0" accel="50000" decel="50000" fill="hold" nodeType="withEffect">
                                  <p:stCondLst>
                                    <p:cond delay="0"/>
                                  </p:stCondLst>
                                  <p:childTnLst>
                                    <p:animMotion origin="layout" path="M 4.16667E-7 -7.40741E-7 L 4.16667E-7 0.25 " pathEditMode="relative" rAng="0" ptsTypes="AA">
                                      <p:cBhvr>
                                        <p:cTn id="10" dur="2000" fill="hold"/>
                                        <p:tgtEl>
                                          <p:spTgt spid="41"/>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23" name="図 22">
            <a:extLst>
              <a:ext uri="{FF2B5EF4-FFF2-40B4-BE49-F238E27FC236}">
                <a16:creationId xmlns:a16="http://schemas.microsoft.com/office/drawing/2014/main" id="{8313C17D-C83C-20BE-A19D-9615EC03E808}"/>
              </a:ext>
            </a:extLst>
          </p:cNvPr>
          <p:cNvPicPr>
            <a:picLocks noChangeAspect="1"/>
          </p:cNvPicPr>
          <p:nvPr/>
        </p:nvPicPr>
        <p:blipFill>
          <a:blip r:embed="rId4"/>
          <a:stretch>
            <a:fillRect/>
          </a:stretch>
        </p:blipFill>
        <p:spPr>
          <a:xfrm>
            <a:off x="4781950" y="2514860"/>
            <a:ext cx="964735" cy="966974"/>
          </a:xfrm>
          <a:prstGeom prst="rect">
            <a:avLst/>
          </a:prstGeom>
        </p:spPr>
      </p:pic>
      <p:pic>
        <p:nvPicPr>
          <p:cNvPr id="32" name="図 31">
            <a:extLst>
              <a:ext uri="{FF2B5EF4-FFF2-40B4-BE49-F238E27FC236}">
                <a16:creationId xmlns:a16="http://schemas.microsoft.com/office/drawing/2014/main" id="{21835B8D-49D5-5871-8A81-D2727BC9DDC3}"/>
              </a:ext>
            </a:extLst>
          </p:cNvPr>
          <p:cNvPicPr>
            <a:picLocks noChangeAspect="1"/>
          </p:cNvPicPr>
          <p:nvPr/>
        </p:nvPicPr>
        <p:blipFill>
          <a:blip r:embed="rId5"/>
          <a:stretch>
            <a:fillRect/>
          </a:stretch>
        </p:blipFill>
        <p:spPr>
          <a:xfrm>
            <a:off x="3911511" y="2398742"/>
            <a:ext cx="1300491" cy="1289918"/>
          </a:xfrm>
          <a:prstGeom prst="rect">
            <a:avLst/>
          </a:prstGeom>
        </p:spPr>
      </p:pic>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なぜむし歯になるの？</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なぜむし歯になるの？</a:t>
            </a:r>
          </a:p>
        </p:txBody>
      </p:sp>
      <p:pic>
        <p:nvPicPr>
          <p:cNvPr id="4" name="図 3" descr="黒い背景に白い文字のロゴ&#10;&#10;低い精度で自動的に生成された説明">
            <a:extLst>
              <a:ext uri="{FF2B5EF4-FFF2-40B4-BE49-F238E27FC236}">
                <a16:creationId xmlns:a16="http://schemas.microsoft.com/office/drawing/2014/main" id="{79ADECC7-839A-B8FE-9853-13D74AA30AE8}"/>
              </a:ext>
            </a:extLst>
          </p:cNvPr>
          <p:cNvPicPr>
            <a:picLocks noChangeAspect="1"/>
          </p:cNvPicPr>
          <p:nvPr/>
        </p:nvPicPr>
        <p:blipFill>
          <a:blip r:embed="rId6"/>
          <a:stretch>
            <a:fillRect/>
          </a:stretch>
        </p:blipFill>
        <p:spPr>
          <a:xfrm>
            <a:off x="3122483" y="2595402"/>
            <a:ext cx="5947034" cy="4076186"/>
          </a:xfrm>
          <a:prstGeom prst="rect">
            <a:avLst/>
          </a:prstGeom>
        </p:spPr>
      </p:pic>
      <p:pic>
        <p:nvPicPr>
          <p:cNvPr id="10" name="図 9">
            <a:extLst>
              <a:ext uri="{FF2B5EF4-FFF2-40B4-BE49-F238E27FC236}">
                <a16:creationId xmlns:a16="http://schemas.microsoft.com/office/drawing/2014/main" id="{392C1322-C5AA-D853-9BCE-7C68BDC028B4}"/>
              </a:ext>
            </a:extLst>
          </p:cNvPr>
          <p:cNvPicPr>
            <a:picLocks noChangeAspect="1"/>
          </p:cNvPicPr>
          <p:nvPr/>
        </p:nvPicPr>
        <p:blipFill>
          <a:blip r:embed="rId7"/>
          <a:stretch>
            <a:fillRect/>
          </a:stretch>
        </p:blipFill>
        <p:spPr>
          <a:xfrm>
            <a:off x="5611390" y="2430964"/>
            <a:ext cx="969218" cy="966974"/>
          </a:xfrm>
          <a:prstGeom prst="rect">
            <a:avLst/>
          </a:prstGeom>
        </p:spPr>
      </p:pic>
      <p:pic>
        <p:nvPicPr>
          <p:cNvPr id="22" name="図 21">
            <a:extLst>
              <a:ext uri="{FF2B5EF4-FFF2-40B4-BE49-F238E27FC236}">
                <a16:creationId xmlns:a16="http://schemas.microsoft.com/office/drawing/2014/main" id="{3691D18C-4C4D-93E3-96FC-42297F816604}"/>
              </a:ext>
            </a:extLst>
          </p:cNvPr>
          <p:cNvPicPr>
            <a:picLocks noChangeAspect="1"/>
          </p:cNvPicPr>
          <p:nvPr/>
        </p:nvPicPr>
        <p:blipFill>
          <a:blip r:embed="rId7"/>
          <a:stretch>
            <a:fillRect/>
          </a:stretch>
        </p:blipFill>
        <p:spPr>
          <a:xfrm>
            <a:off x="6396278" y="2512219"/>
            <a:ext cx="969218" cy="966974"/>
          </a:xfrm>
          <a:prstGeom prst="rect">
            <a:avLst/>
          </a:prstGeom>
        </p:spPr>
      </p:pic>
      <p:pic>
        <p:nvPicPr>
          <p:cNvPr id="24" name="図 23">
            <a:extLst>
              <a:ext uri="{FF2B5EF4-FFF2-40B4-BE49-F238E27FC236}">
                <a16:creationId xmlns:a16="http://schemas.microsoft.com/office/drawing/2014/main" id="{3964708E-CA76-CA8E-8E97-A965A2F831BB}"/>
              </a:ext>
            </a:extLst>
          </p:cNvPr>
          <p:cNvPicPr>
            <a:picLocks noChangeAspect="1"/>
          </p:cNvPicPr>
          <p:nvPr/>
        </p:nvPicPr>
        <p:blipFill>
          <a:blip r:embed="rId8"/>
          <a:stretch>
            <a:fillRect/>
          </a:stretch>
        </p:blipFill>
        <p:spPr>
          <a:xfrm>
            <a:off x="7228413" y="2558964"/>
            <a:ext cx="964944" cy="969475"/>
          </a:xfrm>
          <a:prstGeom prst="rect">
            <a:avLst/>
          </a:prstGeom>
        </p:spPr>
      </p:pic>
      <p:pic>
        <p:nvPicPr>
          <p:cNvPr id="33" name="図 32">
            <a:extLst>
              <a:ext uri="{FF2B5EF4-FFF2-40B4-BE49-F238E27FC236}">
                <a16:creationId xmlns:a16="http://schemas.microsoft.com/office/drawing/2014/main" id="{217F2258-BAC7-6F33-0C70-8313A36CF840}"/>
              </a:ext>
            </a:extLst>
          </p:cNvPr>
          <p:cNvPicPr>
            <a:picLocks noChangeAspect="1"/>
          </p:cNvPicPr>
          <p:nvPr/>
        </p:nvPicPr>
        <p:blipFill>
          <a:blip r:embed="rId9"/>
          <a:stretch>
            <a:fillRect/>
          </a:stretch>
        </p:blipFill>
        <p:spPr>
          <a:xfrm>
            <a:off x="6695899" y="1554871"/>
            <a:ext cx="1065027" cy="1115985"/>
          </a:xfrm>
          <a:prstGeom prst="rect">
            <a:avLst/>
          </a:prstGeom>
        </p:spPr>
      </p:pic>
      <p:pic>
        <p:nvPicPr>
          <p:cNvPr id="34" name="図 33">
            <a:extLst>
              <a:ext uri="{FF2B5EF4-FFF2-40B4-BE49-F238E27FC236}">
                <a16:creationId xmlns:a16="http://schemas.microsoft.com/office/drawing/2014/main" id="{550F2113-07A0-0A14-01B5-3D79FCC8A473}"/>
              </a:ext>
            </a:extLst>
          </p:cNvPr>
          <p:cNvPicPr>
            <a:picLocks noChangeAspect="1"/>
          </p:cNvPicPr>
          <p:nvPr/>
        </p:nvPicPr>
        <p:blipFill>
          <a:blip r:embed="rId10"/>
          <a:stretch>
            <a:fillRect/>
          </a:stretch>
        </p:blipFill>
        <p:spPr>
          <a:xfrm>
            <a:off x="5818055" y="1620821"/>
            <a:ext cx="912745" cy="904522"/>
          </a:xfrm>
          <a:prstGeom prst="rect">
            <a:avLst/>
          </a:prstGeom>
        </p:spPr>
      </p:pic>
      <p:pic>
        <p:nvPicPr>
          <p:cNvPr id="35" name="図 34">
            <a:extLst>
              <a:ext uri="{FF2B5EF4-FFF2-40B4-BE49-F238E27FC236}">
                <a16:creationId xmlns:a16="http://schemas.microsoft.com/office/drawing/2014/main" id="{86D3F6A9-5B5C-4061-C3A6-A45994A9844E}"/>
              </a:ext>
            </a:extLst>
          </p:cNvPr>
          <p:cNvPicPr>
            <a:picLocks noChangeAspect="1"/>
          </p:cNvPicPr>
          <p:nvPr/>
        </p:nvPicPr>
        <p:blipFill>
          <a:blip r:embed="rId7"/>
          <a:stretch>
            <a:fillRect/>
          </a:stretch>
        </p:blipFill>
        <p:spPr>
          <a:xfrm>
            <a:off x="4921633" y="1647961"/>
            <a:ext cx="969218" cy="966974"/>
          </a:xfrm>
          <a:prstGeom prst="rect">
            <a:avLst/>
          </a:prstGeom>
        </p:spPr>
      </p:pic>
      <p:pic>
        <p:nvPicPr>
          <p:cNvPr id="36" name="図 35">
            <a:extLst>
              <a:ext uri="{FF2B5EF4-FFF2-40B4-BE49-F238E27FC236}">
                <a16:creationId xmlns:a16="http://schemas.microsoft.com/office/drawing/2014/main" id="{672B82B6-1BB5-611E-9C2B-DF9653E334AC}"/>
              </a:ext>
            </a:extLst>
          </p:cNvPr>
          <p:cNvPicPr>
            <a:picLocks noChangeAspect="1"/>
          </p:cNvPicPr>
          <p:nvPr/>
        </p:nvPicPr>
        <p:blipFill>
          <a:blip r:embed="rId11"/>
          <a:stretch>
            <a:fillRect/>
          </a:stretch>
        </p:blipFill>
        <p:spPr>
          <a:xfrm>
            <a:off x="4140621" y="1705251"/>
            <a:ext cx="934630" cy="983354"/>
          </a:xfrm>
          <a:prstGeom prst="rect">
            <a:avLst/>
          </a:prstGeom>
        </p:spPr>
      </p:pic>
      <p:sp>
        <p:nvSpPr>
          <p:cNvPr id="43" name="涙形 42">
            <a:extLst>
              <a:ext uri="{FF2B5EF4-FFF2-40B4-BE49-F238E27FC236}">
                <a16:creationId xmlns:a16="http://schemas.microsoft.com/office/drawing/2014/main" id="{CFC955A1-E4A4-23AF-5544-40EB3ECC708E}"/>
              </a:ext>
            </a:extLst>
          </p:cNvPr>
          <p:cNvSpPr/>
          <p:nvPr/>
        </p:nvSpPr>
        <p:spPr>
          <a:xfrm rot="19122603">
            <a:off x="6527954" y="2973126"/>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44" name="涙形 43">
            <a:extLst>
              <a:ext uri="{FF2B5EF4-FFF2-40B4-BE49-F238E27FC236}">
                <a16:creationId xmlns:a16="http://schemas.microsoft.com/office/drawing/2014/main" id="{408FD061-FEF9-4551-BFDE-942D87AAA7D5}"/>
              </a:ext>
            </a:extLst>
          </p:cNvPr>
          <p:cNvSpPr/>
          <p:nvPr/>
        </p:nvSpPr>
        <p:spPr>
          <a:xfrm rot="19122603">
            <a:off x="6148334" y="3308409"/>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45" name="涙形 44">
            <a:extLst>
              <a:ext uri="{FF2B5EF4-FFF2-40B4-BE49-F238E27FC236}">
                <a16:creationId xmlns:a16="http://schemas.microsoft.com/office/drawing/2014/main" id="{F302BD41-15CF-7A3E-8101-A87533483458}"/>
              </a:ext>
            </a:extLst>
          </p:cNvPr>
          <p:cNvSpPr/>
          <p:nvPr/>
        </p:nvSpPr>
        <p:spPr>
          <a:xfrm rot="19122603">
            <a:off x="5668954" y="3327795"/>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46" name="涙形 45">
            <a:extLst>
              <a:ext uri="{FF2B5EF4-FFF2-40B4-BE49-F238E27FC236}">
                <a16:creationId xmlns:a16="http://schemas.microsoft.com/office/drawing/2014/main" id="{C00C4D0F-0B49-E282-1D14-6AD97863C9B1}"/>
              </a:ext>
            </a:extLst>
          </p:cNvPr>
          <p:cNvSpPr/>
          <p:nvPr/>
        </p:nvSpPr>
        <p:spPr>
          <a:xfrm rot="19122603">
            <a:off x="5239474" y="3397080"/>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47" name="涙形 46">
            <a:extLst>
              <a:ext uri="{FF2B5EF4-FFF2-40B4-BE49-F238E27FC236}">
                <a16:creationId xmlns:a16="http://schemas.microsoft.com/office/drawing/2014/main" id="{3F5E8EF3-47EE-B143-D9D7-E30DFEB4C83E}"/>
              </a:ext>
            </a:extLst>
          </p:cNvPr>
          <p:cNvSpPr/>
          <p:nvPr/>
        </p:nvSpPr>
        <p:spPr>
          <a:xfrm rot="19122603">
            <a:off x="4776732" y="3383227"/>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48" name="涙形 47">
            <a:extLst>
              <a:ext uri="{FF2B5EF4-FFF2-40B4-BE49-F238E27FC236}">
                <a16:creationId xmlns:a16="http://schemas.microsoft.com/office/drawing/2014/main" id="{EDF16393-DC27-4FDD-CF6F-93C2F1AF8C6D}"/>
              </a:ext>
            </a:extLst>
          </p:cNvPr>
          <p:cNvSpPr/>
          <p:nvPr/>
        </p:nvSpPr>
        <p:spPr>
          <a:xfrm rot="19122603">
            <a:off x="5998709" y="2975916"/>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49" name="涙形 48">
            <a:extLst>
              <a:ext uri="{FF2B5EF4-FFF2-40B4-BE49-F238E27FC236}">
                <a16:creationId xmlns:a16="http://schemas.microsoft.com/office/drawing/2014/main" id="{EA5D83B2-BCF1-2772-7956-2C15AB004A4C}"/>
              </a:ext>
            </a:extLst>
          </p:cNvPr>
          <p:cNvSpPr/>
          <p:nvPr/>
        </p:nvSpPr>
        <p:spPr>
          <a:xfrm rot="19122603">
            <a:off x="5535954" y="2945419"/>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50" name="涙形 49">
            <a:extLst>
              <a:ext uri="{FF2B5EF4-FFF2-40B4-BE49-F238E27FC236}">
                <a16:creationId xmlns:a16="http://schemas.microsoft.com/office/drawing/2014/main" id="{7C85383D-99C1-FAF6-C70E-3198B10738A5}"/>
              </a:ext>
            </a:extLst>
          </p:cNvPr>
          <p:cNvSpPr/>
          <p:nvPr/>
        </p:nvSpPr>
        <p:spPr>
          <a:xfrm rot="19122603">
            <a:off x="6702527" y="3347211"/>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52" name="涙形 51">
            <a:extLst>
              <a:ext uri="{FF2B5EF4-FFF2-40B4-BE49-F238E27FC236}">
                <a16:creationId xmlns:a16="http://schemas.microsoft.com/office/drawing/2014/main" id="{49911E0C-69ED-39F8-E982-406D5555737E}"/>
              </a:ext>
            </a:extLst>
          </p:cNvPr>
          <p:cNvSpPr/>
          <p:nvPr/>
        </p:nvSpPr>
        <p:spPr>
          <a:xfrm rot="19122603">
            <a:off x="5039974" y="2964809"/>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pic>
        <p:nvPicPr>
          <p:cNvPr id="53" name="図 52">
            <a:extLst>
              <a:ext uri="{FF2B5EF4-FFF2-40B4-BE49-F238E27FC236}">
                <a16:creationId xmlns:a16="http://schemas.microsoft.com/office/drawing/2014/main" id="{9AB983E6-BD8F-A975-9462-C96BF6CE98FB}"/>
              </a:ext>
            </a:extLst>
          </p:cNvPr>
          <p:cNvPicPr>
            <a:picLocks noChangeAspect="1"/>
          </p:cNvPicPr>
          <p:nvPr/>
        </p:nvPicPr>
        <p:blipFill>
          <a:blip r:embed="rId12"/>
          <a:stretch>
            <a:fillRect/>
          </a:stretch>
        </p:blipFill>
        <p:spPr>
          <a:xfrm>
            <a:off x="4607936" y="2143604"/>
            <a:ext cx="1026980" cy="1081270"/>
          </a:xfrm>
          <a:prstGeom prst="rect">
            <a:avLst/>
          </a:prstGeom>
        </p:spPr>
      </p:pic>
      <p:pic>
        <p:nvPicPr>
          <p:cNvPr id="54" name="図 53">
            <a:extLst>
              <a:ext uri="{FF2B5EF4-FFF2-40B4-BE49-F238E27FC236}">
                <a16:creationId xmlns:a16="http://schemas.microsoft.com/office/drawing/2014/main" id="{06D5ED67-AF94-5E31-1C35-445EC021A73D}"/>
              </a:ext>
            </a:extLst>
          </p:cNvPr>
          <p:cNvPicPr>
            <a:picLocks noChangeAspect="1"/>
          </p:cNvPicPr>
          <p:nvPr/>
        </p:nvPicPr>
        <p:blipFill>
          <a:blip r:embed="rId12"/>
          <a:stretch>
            <a:fillRect/>
          </a:stretch>
        </p:blipFill>
        <p:spPr>
          <a:xfrm>
            <a:off x="5453326" y="2129067"/>
            <a:ext cx="1026980" cy="1081270"/>
          </a:xfrm>
          <a:prstGeom prst="rect">
            <a:avLst/>
          </a:prstGeom>
        </p:spPr>
      </p:pic>
      <p:pic>
        <p:nvPicPr>
          <p:cNvPr id="55" name="図 54">
            <a:extLst>
              <a:ext uri="{FF2B5EF4-FFF2-40B4-BE49-F238E27FC236}">
                <a16:creationId xmlns:a16="http://schemas.microsoft.com/office/drawing/2014/main" id="{D6AB7692-881F-E1F4-03DB-77A11E44A493}"/>
              </a:ext>
            </a:extLst>
          </p:cNvPr>
          <p:cNvPicPr>
            <a:picLocks noChangeAspect="1"/>
          </p:cNvPicPr>
          <p:nvPr/>
        </p:nvPicPr>
        <p:blipFill>
          <a:blip r:embed="rId12"/>
          <a:stretch>
            <a:fillRect/>
          </a:stretch>
        </p:blipFill>
        <p:spPr>
          <a:xfrm>
            <a:off x="6357163" y="2161786"/>
            <a:ext cx="1026980" cy="1081270"/>
          </a:xfrm>
          <a:prstGeom prst="rect">
            <a:avLst/>
          </a:prstGeom>
        </p:spPr>
      </p:pic>
      <p:pic>
        <p:nvPicPr>
          <p:cNvPr id="51" name="図 50">
            <a:extLst>
              <a:ext uri="{FF2B5EF4-FFF2-40B4-BE49-F238E27FC236}">
                <a16:creationId xmlns:a16="http://schemas.microsoft.com/office/drawing/2014/main" id="{B2062ABF-5FC0-37F1-1024-2068E2F88085}"/>
              </a:ext>
            </a:extLst>
          </p:cNvPr>
          <p:cNvPicPr>
            <a:picLocks noChangeAspect="1"/>
          </p:cNvPicPr>
          <p:nvPr/>
        </p:nvPicPr>
        <p:blipFill>
          <a:blip r:embed="rId13"/>
          <a:stretch>
            <a:fillRect/>
          </a:stretch>
        </p:blipFill>
        <p:spPr>
          <a:xfrm>
            <a:off x="4635096" y="3349021"/>
            <a:ext cx="2942705" cy="410822"/>
          </a:xfrm>
          <a:prstGeom prst="rect">
            <a:avLst/>
          </a:prstGeom>
        </p:spPr>
      </p:pic>
      <p:grpSp>
        <p:nvGrpSpPr>
          <p:cNvPr id="16" name="グループ化 15">
            <a:extLst>
              <a:ext uri="{FF2B5EF4-FFF2-40B4-BE49-F238E27FC236}">
                <a16:creationId xmlns:a16="http://schemas.microsoft.com/office/drawing/2014/main" id="{312D3DC3-25DC-F507-51AC-450F62290E41}"/>
              </a:ext>
            </a:extLst>
          </p:cNvPr>
          <p:cNvGrpSpPr/>
          <p:nvPr/>
        </p:nvGrpSpPr>
        <p:grpSpPr>
          <a:xfrm>
            <a:off x="7647979" y="3274025"/>
            <a:ext cx="1431692" cy="622933"/>
            <a:chOff x="7647979" y="3274025"/>
            <a:chExt cx="1431692" cy="622933"/>
          </a:xfrm>
        </p:grpSpPr>
        <p:pic>
          <p:nvPicPr>
            <p:cNvPr id="12" name="図 11" descr="図形&#10;&#10;中程度の精度で自動的に生成された説明">
              <a:extLst>
                <a:ext uri="{FF2B5EF4-FFF2-40B4-BE49-F238E27FC236}">
                  <a16:creationId xmlns:a16="http://schemas.microsoft.com/office/drawing/2014/main" id="{8E4D5918-AF7F-30EC-6660-67390BE0EAB4}"/>
                </a:ext>
              </a:extLst>
            </p:cNvPr>
            <p:cNvPicPr>
              <a:picLocks noChangeAspect="1"/>
            </p:cNvPicPr>
            <p:nvPr/>
          </p:nvPicPr>
          <p:blipFill>
            <a:blip r:embed="rId14"/>
            <a:stretch>
              <a:fillRect/>
            </a:stretch>
          </p:blipFill>
          <p:spPr>
            <a:xfrm>
              <a:off x="7647979" y="3359396"/>
              <a:ext cx="1335591" cy="537562"/>
            </a:xfrm>
            <a:prstGeom prst="rect">
              <a:avLst/>
            </a:prstGeom>
          </p:spPr>
        </p:pic>
        <p:pic>
          <p:nvPicPr>
            <p:cNvPr id="15" name="図 14" descr="図形&#10;&#10;中程度の精度で自動的に生成された説明">
              <a:extLst>
                <a:ext uri="{FF2B5EF4-FFF2-40B4-BE49-F238E27FC236}">
                  <a16:creationId xmlns:a16="http://schemas.microsoft.com/office/drawing/2014/main" id="{FC29CDD8-AE1E-2C97-1AA0-BE417FDE939D}"/>
                </a:ext>
              </a:extLst>
            </p:cNvPr>
            <p:cNvPicPr>
              <a:picLocks noChangeAspect="1"/>
            </p:cNvPicPr>
            <p:nvPr/>
          </p:nvPicPr>
          <p:blipFill>
            <a:blip r:embed="rId15"/>
            <a:stretch>
              <a:fillRect/>
            </a:stretch>
          </p:blipFill>
          <p:spPr>
            <a:xfrm>
              <a:off x="8090447" y="3274025"/>
              <a:ext cx="989224" cy="288177"/>
            </a:xfrm>
            <a:prstGeom prst="rect">
              <a:avLst/>
            </a:prstGeom>
          </p:spPr>
        </p:pic>
      </p:grpSp>
    </p:spTree>
    <p:extLst>
      <p:ext uri="{BB962C8B-B14F-4D97-AF65-F5344CB8AC3E}">
        <p14:creationId xmlns:p14="http://schemas.microsoft.com/office/powerpoint/2010/main" val="82167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par>
                                <p:cTn id="32" presetID="53" presetClass="entr" presetSubtype="1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8.33333E-7 -0.13032 L -8.33333E-7 0.11968 " pathEditMode="relative" rAng="0" ptsTypes="AA">
                                      <p:cBhvr>
                                        <p:cTn id="40" dur="2000" fill="hold"/>
                                        <p:tgtEl>
                                          <p:spTgt spid="52"/>
                                        </p:tgtEl>
                                        <p:attrNameLst>
                                          <p:attrName>ppt_x</p:attrName>
                                          <p:attrName>ppt_y</p:attrName>
                                        </p:attrNameLst>
                                      </p:cBhvr>
                                      <p:rCtr x="0" y="12500"/>
                                    </p:animMotion>
                                  </p:childTnLst>
                                </p:cTn>
                              </p:par>
                              <p:par>
                                <p:cTn id="41" presetID="42" presetClass="path" presetSubtype="0" accel="50000" decel="50000" fill="hold" grpId="1" nodeType="withEffect">
                                  <p:stCondLst>
                                    <p:cond delay="0"/>
                                  </p:stCondLst>
                                  <p:childTnLst>
                                    <p:animMotion origin="layout" path="M 4.16667E-6 -0.13287 L 4.16667E-6 0.11713 " pathEditMode="relative" rAng="0" ptsTypes="AA">
                                      <p:cBhvr>
                                        <p:cTn id="42" dur="2000" fill="hold"/>
                                        <p:tgtEl>
                                          <p:spTgt spid="49"/>
                                        </p:tgtEl>
                                        <p:attrNameLst>
                                          <p:attrName>ppt_x</p:attrName>
                                          <p:attrName>ppt_y</p:attrName>
                                        </p:attrNameLst>
                                      </p:cBhvr>
                                      <p:rCtr x="0" y="12500"/>
                                    </p:animMotion>
                                  </p:childTnLst>
                                </p:cTn>
                              </p:par>
                              <p:par>
                                <p:cTn id="43" presetID="42" presetClass="path" presetSubtype="0" accel="50000" decel="50000" fill="hold" grpId="1" nodeType="withEffect">
                                  <p:stCondLst>
                                    <p:cond delay="0"/>
                                  </p:stCondLst>
                                  <p:childTnLst>
                                    <p:animMotion origin="layout" path="M 3.33333E-6 -0.1368 L 3.33333E-6 0.1132 " pathEditMode="relative" rAng="0" ptsTypes="AA">
                                      <p:cBhvr>
                                        <p:cTn id="44" dur="2000" fill="hold"/>
                                        <p:tgtEl>
                                          <p:spTgt spid="48"/>
                                        </p:tgtEl>
                                        <p:attrNameLst>
                                          <p:attrName>ppt_x</p:attrName>
                                          <p:attrName>ppt_y</p:attrName>
                                        </p:attrNameLst>
                                      </p:cBhvr>
                                      <p:rCtr x="0" y="12500"/>
                                    </p:animMotion>
                                  </p:childTnLst>
                                </p:cTn>
                              </p:par>
                              <p:par>
                                <p:cTn id="45" presetID="42" presetClass="path" presetSubtype="0" accel="50000" decel="50000" fill="hold" grpId="1" nodeType="withEffect">
                                  <p:stCondLst>
                                    <p:cond delay="0"/>
                                  </p:stCondLst>
                                  <p:childTnLst>
                                    <p:animMotion origin="layout" path="M 3.95833E-6 -0.13565 L 3.95833E-6 0.11435 " pathEditMode="relative" rAng="0" ptsTypes="AA">
                                      <p:cBhvr>
                                        <p:cTn id="46" dur="2000" fill="hold"/>
                                        <p:tgtEl>
                                          <p:spTgt spid="43"/>
                                        </p:tgtEl>
                                        <p:attrNameLst>
                                          <p:attrName>ppt_x</p:attrName>
                                          <p:attrName>ppt_y</p:attrName>
                                        </p:attrNameLst>
                                      </p:cBhvr>
                                      <p:rCtr x="0" y="12500"/>
                                    </p:animMotion>
                                  </p:childTnLst>
                                </p:cTn>
                              </p:par>
                              <p:par>
                                <p:cTn id="47" presetID="42" presetClass="path" presetSubtype="0" accel="50000" decel="50000" fill="hold" grpId="1" nodeType="withEffect">
                                  <p:stCondLst>
                                    <p:cond delay="0"/>
                                  </p:stCondLst>
                                  <p:childTnLst>
                                    <p:animMotion origin="layout" path="M 1.04167E-6 -0.17176 L 1.04167E-6 0.07824 " pathEditMode="relative" rAng="0" ptsTypes="AA">
                                      <p:cBhvr>
                                        <p:cTn id="48" dur="2000" fill="hold"/>
                                        <p:tgtEl>
                                          <p:spTgt spid="50"/>
                                        </p:tgtEl>
                                        <p:attrNameLst>
                                          <p:attrName>ppt_x</p:attrName>
                                          <p:attrName>ppt_y</p:attrName>
                                        </p:attrNameLst>
                                      </p:cBhvr>
                                      <p:rCtr x="0" y="12500"/>
                                    </p:animMotion>
                                  </p:childTnLst>
                                </p:cTn>
                              </p:par>
                              <p:par>
                                <p:cTn id="49" presetID="42" presetClass="path" presetSubtype="0" accel="50000" decel="50000" fill="hold" grpId="1" nodeType="withEffect">
                                  <p:stCondLst>
                                    <p:cond delay="0"/>
                                  </p:stCondLst>
                                  <p:childTnLst>
                                    <p:animMotion origin="layout" path="M 3.75E-6 -0.15833 L 3.75E-6 0.09167 " pathEditMode="relative" rAng="0" ptsTypes="AA">
                                      <p:cBhvr>
                                        <p:cTn id="50" dur="2000" fill="hold"/>
                                        <p:tgtEl>
                                          <p:spTgt spid="44"/>
                                        </p:tgtEl>
                                        <p:attrNameLst>
                                          <p:attrName>ppt_x</p:attrName>
                                          <p:attrName>ppt_y</p:attrName>
                                        </p:attrNameLst>
                                      </p:cBhvr>
                                      <p:rCtr x="0" y="12500"/>
                                    </p:animMotion>
                                  </p:childTnLst>
                                </p:cTn>
                              </p:par>
                              <p:par>
                                <p:cTn id="51" presetID="42" presetClass="path" presetSubtype="0" accel="50000" decel="50000" fill="hold" grpId="1" nodeType="withEffect">
                                  <p:stCondLst>
                                    <p:cond delay="0"/>
                                  </p:stCondLst>
                                  <p:childTnLst>
                                    <p:animMotion origin="layout" path="M -3.33333E-6 -0.16505 L -3.33333E-6 0.08495 " pathEditMode="relative" rAng="0" ptsTypes="AA">
                                      <p:cBhvr>
                                        <p:cTn id="52" dur="2000" fill="hold"/>
                                        <p:tgtEl>
                                          <p:spTgt spid="45"/>
                                        </p:tgtEl>
                                        <p:attrNameLst>
                                          <p:attrName>ppt_x</p:attrName>
                                          <p:attrName>ppt_y</p:attrName>
                                        </p:attrNameLst>
                                      </p:cBhvr>
                                      <p:rCtr x="0" y="12500"/>
                                    </p:animMotion>
                                  </p:childTnLst>
                                </p:cTn>
                              </p:par>
                              <p:par>
                                <p:cTn id="53" presetID="42" presetClass="path" presetSubtype="0" accel="50000" decel="50000" fill="hold" grpId="1" nodeType="withEffect">
                                  <p:stCondLst>
                                    <p:cond delay="0"/>
                                  </p:stCondLst>
                                  <p:childTnLst>
                                    <p:animMotion origin="layout" path="M 2.91667E-6 -0.17245 L 2.91667E-6 0.07755 " pathEditMode="relative" rAng="0" ptsTypes="AA">
                                      <p:cBhvr>
                                        <p:cTn id="54" dur="2000" fill="hold"/>
                                        <p:tgtEl>
                                          <p:spTgt spid="46"/>
                                        </p:tgtEl>
                                        <p:attrNameLst>
                                          <p:attrName>ppt_x</p:attrName>
                                          <p:attrName>ppt_y</p:attrName>
                                        </p:attrNameLst>
                                      </p:cBhvr>
                                      <p:rCtr x="0" y="12500"/>
                                    </p:animMotion>
                                  </p:childTnLst>
                                </p:cTn>
                              </p:par>
                              <p:par>
                                <p:cTn id="55" presetID="42" presetClass="path" presetSubtype="0" accel="50000" decel="50000" fill="hold" grpId="1" nodeType="withEffect">
                                  <p:stCondLst>
                                    <p:cond delay="0"/>
                                  </p:stCondLst>
                                  <p:childTnLst>
                                    <p:animMotion origin="layout" path="M 3.75E-6 -0.16574 L 3.75E-6 0.08426 " pathEditMode="relative" rAng="0" ptsTypes="AA">
                                      <p:cBhvr>
                                        <p:cTn id="56" dur="2000" fill="hold"/>
                                        <p:tgtEl>
                                          <p:spTgt spid="47"/>
                                        </p:tgtEl>
                                        <p:attrNameLst>
                                          <p:attrName>ppt_x</p:attrName>
                                          <p:attrName>ppt_y</p:attrName>
                                        </p:attrNameLst>
                                      </p:cBhvr>
                                      <p:rCtr x="0" y="12500"/>
                                    </p:animMotion>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grpId="2" nodeType="clickEffect">
                                  <p:stCondLst>
                                    <p:cond delay="0"/>
                                  </p:stCondLst>
                                  <p:endCondLst>
                                    <p:cond evt="onNext" delay="0">
                                      <p:tgtEl>
                                        <p:sldTgt/>
                                      </p:tgtEl>
                                    </p:cond>
                                  </p:endCondLst>
                                  <p:childTnLst>
                                    <p:animEffect transition="out" filter="fade">
                                      <p:cBhvr>
                                        <p:cTn id="60" dur="500" tmFilter="0, 0; .2, .5; .8, .5; 1, 0"/>
                                        <p:tgtEl>
                                          <p:spTgt spid="52"/>
                                        </p:tgtEl>
                                      </p:cBhvr>
                                    </p:animEffect>
                                    <p:animScale>
                                      <p:cBhvr>
                                        <p:cTn id="61" dur="250" autoRev="1" fill="hold"/>
                                        <p:tgtEl>
                                          <p:spTgt spid="52"/>
                                        </p:tgtEl>
                                      </p:cBhvr>
                                      <p:by x="105000" y="105000"/>
                                    </p:animScale>
                                  </p:childTnLst>
                                </p:cTn>
                              </p:par>
                              <p:par>
                                <p:cTn id="62" presetID="26" presetClass="emph" presetSubtype="0" repeatCount="indefinite" fill="hold" grpId="2" nodeType="withEffect">
                                  <p:stCondLst>
                                    <p:cond delay="0"/>
                                  </p:stCondLst>
                                  <p:endCondLst>
                                    <p:cond evt="onNext" delay="0">
                                      <p:tgtEl>
                                        <p:sldTgt/>
                                      </p:tgtEl>
                                    </p:cond>
                                  </p:endCondLst>
                                  <p:childTnLst>
                                    <p:animEffect transition="out" filter="fade">
                                      <p:cBhvr>
                                        <p:cTn id="63" dur="500" tmFilter="0, 0; .2, .5; .8, .5; 1, 0"/>
                                        <p:tgtEl>
                                          <p:spTgt spid="49"/>
                                        </p:tgtEl>
                                      </p:cBhvr>
                                    </p:animEffect>
                                    <p:animScale>
                                      <p:cBhvr>
                                        <p:cTn id="64" dur="250" autoRev="1" fill="hold"/>
                                        <p:tgtEl>
                                          <p:spTgt spid="49"/>
                                        </p:tgtEl>
                                      </p:cBhvr>
                                      <p:by x="105000" y="105000"/>
                                    </p:animScale>
                                  </p:childTnLst>
                                </p:cTn>
                              </p:par>
                              <p:par>
                                <p:cTn id="65" presetID="26" presetClass="emph" presetSubtype="0" repeatCount="indefinite" fill="hold" grpId="2" nodeType="withEffect">
                                  <p:stCondLst>
                                    <p:cond delay="0"/>
                                  </p:stCondLst>
                                  <p:endCondLst>
                                    <p:cond evt="onNext" delay="0">
                                      <p:tgtEl>
                                        <p:sldTgt/>
                                      </p:tgtEl>
                                    </p:cond>
                                  </p:endCondLst>
                                  <p:childTnLst>
                                    <p:animEffect transition="out" filter="fade">
                                      <p:cBhvr>
                                        <p:cTn id="66" dur="500" tmFilter="0, 0; .2, .5; .8, .5; 1, 0"/>
                                        <p:tgtEl>
                                          <p:spTgt spid="48"/>
                                        </p:tgtEl>
                                      </p:cBhvr>
                                    </p:animEffect>
                                    <p:animScale>
                                      <p:cBhvr>
                                        <p:cTn id="67" dur="250" autoRev="1" fill="hold"/>
                                        <p:tgtEl>
                                          <p:spTgt spid="48"/>
                                        </p:tgtEl>
                                      </p:cBhvr>
                                      <p:by x="105000" y="105000"/>
                                    </p:animScale>
                                  </p:childTnLst>
                                </p:cTn>
                              </p:par>
                              <p:par>
                                <p:cTn id="68" presetID="26" presetClass="emph" presetSubtype="0" repeatCount="indefinite" fill="hold" grpId="2" nodeType="withEffect">
                                  <p:stCondLst>
                                    <p:cond delay="0"/>
                                  </p:stCondLst>
                                  <p:endCondLst>
                                    <p:cond evt="onNext" delay="0">
                                      <p:tgtEl>
                                        <p:sldTgt/>
                                      </p:tgtEl>
                                    </p:cond>
                                  </p:endCondLst>
                                  <p:childTnLst>
                                    <p:animEffect transition="out" filter="fade">
                                      <p:cBhvr>
                                        <p:cTn id="69" dur="500" tmFilter="0, 0; .2, .5; .8, .5; 1, 0"/>
                                        <p:tgtEl>
                                          <p:spTgt spid="43"/>
                                        </p:tgtEl>
                                      </p:cBhvr>
                                    </p:animEffect>
                                    <p:animScale>
                                      <p:cBhvr>
                                        <p:cTn id="70" dur="250" autoRev="1" fill="hold"/>
                                        <p:tgtEl>
                                          <p:spTgt spid="43"/>
                                        </p:tgtEl>
                                      </p:cBhvr>
                                      <p:by x="105000" y="105000"/>
                                    </p:animScale>
                                  </p:childTnLst>
                                </p:cTn>
                              </p:par>
                              <p:par>
                                <p:cTn id="71" presetID="26" presetClass="emph" presetSubtype="0" repeatCount="indefinite" fill="hold" grpId="2" nodeType="withEffect">
                                  <p:stCondLst>
                                    <p:cond delay="0"/>
                                  </p:stCondLst>
                                  <p:endCondLst>
                                    <p:cond evt="onNext" delay="0">
                                      <p:tgtEl>
                                        <p:sldTgt/>
                                      </p:tgtEl>
                                    </p:cond>
                                  </p:endCondLst>
                                  <p:childTnLst>
                                    <p:animEffect transition="out" filter="fade">
                                      <p:cBhvr>
                                        <p:cTn id="72" dur="500" tmFilter="0, 0; .2, .5; .8, .5; 1, 0"/>
                                        <p:tgtEl>
                                          <p:spTgt spid="50"/>
                                        </p:tgtEl>
                                      </p:cBhvr>
                                    </p:animEffect>
                                    <p:animScale>
                                      <p:cBhvr>
                                        <p:cTn id="73" dur="250" autoRev="1" fill="hold"/>
                                        <p:tgtEl>
                                          <p:spTgt spid="50"/>
                                        </p:tgtEl>
                                      </p:cBhvr>
                                      <p:by x="105000" y="105000"/>
                                    </p:animScale>
                                  </p:childTnLst>
                                </p:cTn>
                              </p:par>
                              <p:par>
                                <p:cTn id="74" presetID="26" presetClass="emph" presetSubtype="0" repeatCount="indefinite" fill="hold" grpId="2" nodeType="withEffect">
                                  <p:stCondLst>
                                    <p:cond delay="0"/>
                                  </p:stCondLst>
                                  <p:endCondLst>
                                    <p:cond evt="onNext" delay="0">
                                      <p:tgtEl>
                                        <p:sldTgt/>
                                      </p:tgtEl>
                                    </p:cond>
                                  </p:endCondLst>
                                  <p:childTnLst>
                                    <p:animEffect transition="out" filter="fade">
                                      <p:cBhvr>
                                        <p:cTn id="75" dur="500" tmFilter="0, 0; .2, .5; .8, .5; 1, 0"/>
                                        <p:tgtEl>
                                          <p:spTgt spid="44"/>
                                        </p:tgtEl>
                                      </p:cBhvr>
                                    </p:animEffect>
                                    <p:animScale>
                                      <p:cBhvr>
                                        <p:cTn id="76" dur="250" autoRev="1" fill="hold"/>
                                        <p:tgtEl>
                                          <p:spTgt spid="44"/>
                                        </p:tgtEl>
                                      </p:cBhvr>
                                      <p:by x="105000" y="105000"/>
                                    </p:animScale>
                                  </p:childTnLst>
                                </p:cTn>
                              </p:par>
                              <p:par>
                                <p:cTn id="77" presetID="26" presetClass="emph" presetSubtype="0" repeatCount="indefinite" fill="hold" grpId="2" nodeType="withEffect">
                                  <p:stCondLst>
                                    <p:cond delay="0"/>
                                  </p:stCondLst>
                                  <p:endCondLst>
                                    <p:cond evt="onNext" delay="0">
                                      <p:tgtEl>
                                        <p:sldTgt/>
                                      </p:tgtEl>
                                    </p:cond>
                                  </p:endCondLst>
                                  <p:childTnLst>
                                    <p:animEffect transition="out" filter="fade">
                                      <p:cBhvr>
                                        <p:cTn id="78" dur="500" tmFilter="0, 0; .2, .5; .8, .5; 1, 0"/>
                                        <p:tgtEl>
                                          <p:spTgt spid="45"/>
                                        </p:tgtEl>
                                      </p:cBhvr>
                                    </p:animEffect>
                                    <p:animScale>
                                      <p:cBhvr>
                                        <p:cTn id="79" dur="250" autoRev="1" fill="hold"/>
                                        <p:tgtEl>
                                          <p:spTgt spid="45"/>
                                        </p:tgtEl>
                                      </p:cBhvr>
                                      <p:by x="105000" y="105000"/>
                                    </p:animScale>
                                  </p:childTnLst>
                                </p:cTn>
                              </p:par>
                              <p:par>
                                <p:cTn id="80" presetID="26" presetClass="emph" presetSubtype="0" repeatCount="indefinite" fill="hold" grpId="2" nodeType="withEffect">
                                  <p:stCondLst>
                                    <p:cond delay="0"/>
                                  </p:stCondLst>
                                  <p:endCondLst>
                                    <p:cond evt="onNext" delay="0">
                                      <p:tgtEl>
                                        <p:sldTgt/>
                                      </p:tgtEl>
                                    </p:cond>
                                  </p:endCondLst>
                                  <p:childTnLst>
                                    <p:animEffect transition="out" filter="fade">
                                      <p:cBhvr>
                                        <p:cTn id="81" dur="500" tmFilter="0, 0; .2, .5; .8, .5; 1, 0"/>
                                        <p:tgtEl>
                                          <p:spTgt spid="46"/>
                                        </p:tgtEl>
                                      </p:cBhvr>
                                    </p:animEffect>
                                    <p:animScale>
                                      <p:cBhvr>
                                        <p:cTn id="82" dur="250" autoRev="1" fill="hold"/>
                                        <p:tgtEl>
                                          <p:spTgt spid="46"/>
                                        </p:tgtEl>
                                      </p:cBhvr>
                                      <p:by x="105000" y="105000"/>
                                    </p:animScale>
                                  </p:childTnLst>
                                </p:cTn>
                              </p:par>
                              <p:par>
                                <p:cTn id="83" presetID="26" presetClass="emph" presetSubtype="0" repeatCount="indefinite" fill="hold" grpId="2" nodeType="withEffect">
                                  <p:stCondLst>
                                    <p:cond delay="0"/>
                                  </p:stCondLst>
                                  <p:endCondLst>
                                    <p:cond evt="onNext" delay="0">
                                      <p:tgtEl>
                                        <p:sldTgt/>
                                      </p:tgtEl>
                                    </p:cond>
                                  </p:endCondLst>
                                  <p:childTnLst>
                                    <p:animEffect transition="out" filter="fade">
                                      <p:cBhvr>
                                        <p:cTn id="84" dur="500" tmFilter="0, 0; .2, .5; .8, .5; 1, 0"/>
                                        <p:tgtEl>
                                          <p:spTgt spid="47"/>
                                        </p:tgtEl>
                                      </p:cBhvr>
                                    </p:animEffect>
                                    <p:animScale>
                                      <p:cBhvr>
                                        <p:cTn id="85"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7" grpId="1" animBg="1"/>
      <p:bldP spid="47" grpId="2" animBg="1"/>
      <p:bldP spid="48" grpId="0" animBg="1"/>
      <p:bldP spid="48" grpId="1" animBg="1"/>
      <p:bldP spid="48" grpId="2" animBg="1"/>
      <p:bldP spid="49" grpId="0" animBg="1"/>
      <p:bldP spid="49" grpId="1" animBg="1"/>
      <p:bldP spid="49" grpId="2" animBg="1"/>
      <p:bldP spid="50" grpId="0" animBg="1"/>
      <p:bldP spid="50" grpId="1" animBg="1"/>
      <p:bldP spid="50" grpId="2" animBg="1"/>
      <p:bldP spid="52" grpId="0" animBg="1"/>
      <p:bldP spid="52" grpId="1" animBg="1"/>
      <p:bldP spid="52"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137F7D-43AD-F047-7FC5-9C2C16E0691C}"/>
              </a:ext>
            </a:extLst>
          </p:cNvPr>
          <p:cNvPicPr>
            <a:picLocks noChangeAspect="1"/>
          </p:cNvPicPr>
          <p:nvPr/>
        </p:nvPicPr>
        <p:blipFill rotWithShape="1">
          <a:blip r:embed="rId3"/>
          <a:srcRect b="24999"/>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DFFA2578-FAE4-6828-C87A-24AE28752ABD}"/>
              </a:ext>
            </a:extLst>
          </p:cNvPr>
          <p:cNvSpPr/>
          <p:nvPr/>
        </p:nvSpPr>
        <p:spPr>
          <a:xfrm>
            <a:off x="0" y="0"/>
            <a:ext cx="12192000" cy="6858000"/>
          </a:xfrm>
          <a:prstGeom prst="roundRect">
            <a:avLst>
              <a:gd name="adj" fmla="val 0"/>
            </a:avLst>
          </a:prstGeom>
          <a:gradFill flip="none" rotWithShape="1">
            <a:gsLst>
              <a:gs pos="100000">
                <a:schemeClr val="bg1">
                  <a:alpha val="0"/>
                </a:schemeClr>
              </a:gs>
              <a:gs pos="0">
                <a:srgbClr val="FFFFFF">
                  <a:shade val="100000"/>
                  <a:satMod val="115000"/>
                  <a:alpha val="70000"/>
                </a:srgbClr>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4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34A4976E-5080-5762-A475-21B602CC5D37}"/>
              </a:ext>
            </a:extLst>
          </p:cNvPr>
          <p:cNvSpPr/>
          <p:nvPr/>
        </p:nvSpPr>
        <p:spPr>
          <a:xfrm>
            <a:off x="1051158" y="840789"/>
            <a:ext cx="10080624" cy="5176422"/>
          </a:xfrm>
          <a:prstGeom prst="roundRect">
            <a:avLst>
              <a:gd name="adj" fmla="val 0"/>
            </a:avLst>
          </a:prstGeom>
          <a:solidFill>
            <a:schemeClr val="bg1"/>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ja-JP" altLang="en-US" sz="2800" b="1"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D36801C3-6211-E592-B525-A814EF165F1B}"/>
              </a:ext>
            </a:extLst>
          </p:cNvPr>
          <p:cNvSpPr/>
          <p:nvPr/>
        </p:nvSpPr>
        <p:spPr>
          <a:xfrm>
            <a:off x="2856000" y="5178"/>
            <a:ext cx="6480000" cy="1411705"/>
          </a:xfrm>
          <a:prstGeom prst="roundRect">
            <a:avLst>
              <a:gd name="adj" fmla="val 0"/>
            </a:avLst>
          </a:prstGeom>
          <a:solidFill>
            <a:srgbClr val="F6C2C4">
              <a:alpha val="69804"/>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tIns="432000" rtlCol="0" anchor="t"/>
          <a:lstStyle/>
          <a:p>
            <a:pPr marL="0" indent="0" algn="ctr">
              <a:spcAft>
                <a:spcPts val="1200"/>
              </a:spcAft>
              <a:buNone/>
            </a:pPr>
            <a:endParaRPr kumimoji="1" lang="en-US" altLang="ja-JP" sz="2800" spc="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EF00C170-06C2-1DFD-82B5-C72C5EB41E32}"/>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ln w="76200">
                  <a:solidFill>
                    <a:schemeClr val="bg1"/>
                  </a:solidFill>
                </a:ln>
                <a:solidFill>
                  <a:schemeClr val="bg1"/>
                </a:solidFill>
                <a:effectLst>
                  <a:outerShdw blurRad="50800" dist="38100" dir="5400000" algn="t" rotWithShape="0">
                    <a:prstClr val="black">
                      <a:alpha val="40000"/>
                    </a:prstClr>
                  </a:outerShdw>
                </a:effectLst>
                <a:latin typeface="BIZ UDPゴシック" panose="020B0400000000000000" pitchFamily="50" charset="-128"/>
                <a:ea typeface="BIZ UDPゴシック" panose="020B0400000000000000" pitchFamily="50" charset="-128"/>
              </a:rPr>
              <a:t>なぜむし歯になるの？</a:t>
            </a:r>
          </a:p>
        </p:txBody>
      </p:sp>
      <p:sp>
        <p:nvSpPr>
          <p:cNvPr id="8" name="タイトル 1">
            <a:extLst>
              <a:ext uri="{FF2B5EF4-FFF2-40B4-BE49-F238E27FC236}">
                <a16:creationId xmlns:a16="http://schemas.microsoft.com/office/drawing/2014/main" id="{A5085C85-3EBB-7725-5D23-8F3098B14D2F}"/>
              </a:ext>
            </a:extLst>
          </p:cNvPr>
          <p:cNvSpPr txBox="1">
            <a:spLocks/>
          </p:cNvSpPr>
          <p:nvPr/>
        </p:nvSpPr>
        <p:spPr>
          <a:xfrm>
            <a:off x="1350856" y="268747"/>
            <a:ext cx="9522372" cy="7883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spc="300" dirty="0">
                <a:gradFill flip="none" rotWithShape="1">
                  <a:gsLst>
                    <a:gs pos="100000">
                      <a:srgbClr val="37BBFF">
                        <a:shade val="30000"/>
                        <a:satMod val="115000"/>
                      </a:srgbClr>
                    </a:gs>
                    <a:gs pos="0">
                      <a:srgbClr val="37BBFF">
                        <a:shade val="100000"/>
                        <a:satMod val="115000"/>
                      </a:srgbClr>
                    </a:gs>
                  </a:gsLst>
                  <a:lin ang="5400000" scaled="1"/>
                  <a:tileRect/>
                </a:gradFill>
                <a:latin typeface="BIZ UDPゴシック" panose="020B0400000000000000" pitchFamily="50" charset="-128"/>
                <a:ea typeface="BIZ UDPゴシック" panose="020B0400000000000000" pitchFamily="50" charset="-128"/>
              </a:rPr>
              <a:t>なぜむし歯になるの？</a:t>
            </a:r>
          </a:p>
        </p:txBody>
      </p:sp>
      <p:pic>
        <p:nvPicPr>
          <p:cNvPr id="19" name="図 18">
            <a:extLst>
              <a:ext uri="{FF2B5EF4-FFF2-40B4-BE49-F238E27FC236}">
                <a16:creationId xmlns:a16="http://schemas.microsoft.com/office/drawing/2014/main" id="{142A6370-607B-DB76-F073-6A44762FD154}"/>
              </a:ext>
            </a:extLst>
          </p:cNvPr>
          <p:cNvPicPr>
            <a:picLocks noChangeAspect="1"/>
          </p:cNvPicPr>
          <p:nvPr/>
        </p:nvPicPr>
        <p:blipFill>
          <a:blip r:embed="rId4"/>
          <a:stretch>
            <a:fillRect/>
          </a:stretch>
        </p:blipFill>
        <p:spPr>
          <a:xfrm>
            <a:off x="3197828" y="2212863"/>
            <a:ext cx="838752" cy="836810"/>
          </a:xfrm>
          <a:prstGeom prst="rect">
            <a:avLst/>
          </a:prstGeom>
        </p:spPr>
      </p:pic>
      <p:pic>
        <p:nvPicPr>
          <p:cNvPr id="31" name="図 30">
            <a:extLst>
              <a:ext uri="{FF2B5EF4-FFF2-40B4-BE49-F238E27FC236}">
                <a16:creationId xmlns:a16="http://schemas.microsoft.com/office/drawing/2014/main" id="{482C6E99-E604-D363-00A9-B5D34BBA51F5}"/>
              </a:ext>
            </a:extLst>
          </p:cNvPr>
          <p:cNvPicPr>
            <a:picLocks noChangeAspect="1"/>
          </p:cNvPicPr>
          <p:nvPr/>
        </p:nvPicPr>
        <p:blipFill>
          <a:blip r:embed="rId4"/>
          <a:stretch>
            <a:fillRect/>
          </a:stretch>
        </p:blipFill>
        <p:spPr>
          <a:xfrm>
            <a:off x="4006985" y="2166964"/>
            <a:ext cx="838752" cy="836810"/>
          </a:xfrm>
          <a:prstGeom prst="rect">
            <a:avLst/>
          </a:prstGeom>
        </p:spPr>
      </p:pic>
      <p:pic>
        <p:nvPicPr>
          <p:cNvPr id="37" name="図 36">
            <a:extLst>
              <a:ext uri="{FF2B5EF4-FFF2-40B4-BE49-F238E27FC236}">
                <a16:creationId xmlns:a16="http://schemas.microsoft.com/office/drawing/2014/main" id="{6484AB37-16F9-219C-E68B-6CE2CD26C1B8}"/>
              </a:ext>
            </a:extLst>
          </p:cNvPr>
          <p:cNvPicPr>
            <a:picLocks noChangeAspect="1"/>
          </p:cNvPicPr>
          <p:nvPr/>
        </p:nvPicPr>
        <p:blipFill>
          <a:blip r:embed="rId5"/>
          <a:stretch>
            <a:fillRect/>
          </a:stretch>
        </p:blipFill>
        <p:spPr>
          <a:xfrm>
            <a:off x="2392658" y="2169605"/>
            <a:ext cx="834872" cy="836810"/>
          </a:xfrm>
          <a:prstGeom prst="rect">
            <a:avLst/>
          </a:prstGeom>
        </p:spPr>
      </p:pic>
      <p:pic>
        <p:nvPicPr>
          <p:cNvPr id="38" name="図 37">
            <a:extLst>
              <a:ext uri="{FF2B5EF4-FFF2-40B4-BE49-F238E27FC236}">
                <a16:creationId xmlns:a16="http://schemas.microsoft.com/office/drawing/2014/main" id="{7AEE3646-5E53-E216-E741-3B9D166CF88E}"/>
              </a:ext>
            </a:extLst>
          </p:cNvPr>
          <p:cNvPicPr>
            <a:picLocks noChangeAspect="1"/>
          </p:cNvPicPr>
          <p:nvPr/>
        </p:nvPicPr>
        <p:blipFill>
          <a:blip r:embed="rId6"/>
          <a:stretch>
            <a:fillRect/>
          </a:stretch>
        </p:blipFill>
        <p:spPr>
          <a:xfrm>
            <a:off x="4839120" y="2213710"/>
            <a:ext cx="835053" cy="838974"/>
          </a:xfrm>
          <a:prstGeom prst="rect">
            <a:avLst/>
          </a:prstGeom>
        </p:spPr>
      </p:pic>
      <p:pic>
        <p:nvPicPr>
          <p:cNvPr id="39" name="図 38">
            <a:extLst>
              <a:ext uri="{FF2B5EF4-FFF2-40B4-BE49-F238E27FC236}">
                <a16:creationId xmlns:a16="http://schemas.microsoft.com/office/drawing/2014/main" id="{3C01FF8F-588A-EB8B-5CA8-7AB4DB9B4AF0}"/>
              </a:ext>
            </a:extLst>
          </p:cNvPr>
          <p:cNvPicPr>
            <a:picLocks noChangeAspect="1"/>
          </p:cNvPicPr>
          <p:nvPr/>
        </p:nvPicPr>
        <p:blipFill>
          <a:blip r:embed="rId7"/>
          <a:stretch>
            <a:fillRect/>
          </a:stretch>
        </p:blipFill>
        <p:spPr>
          <a:xfrm>
            <a:off x="1522219" y="2053487"/>
            <a:ext cx="1125432" cy="1116282"/>
          </a:xfrm>
          <a:prstGeom prst="rect">
            <a:avLst/>
          </a:prstGeom>
        </p:spPr>
      </p:pic>
      <p:pic>
        <p:nvPicPr>
          <p:cNvPr id="40" name="図 39">
            <a:extLst>
              <a:ext uri="{FF2B5EF4-FFF2-40B4-BE49-F238E27FC236}">
                <a16:creationId xmlns:a16="http://schemas.microsoft.com/office/drawing/2014/main" id="{80399667-57D2-DBF6-E4C2-2ABE0C0FBCAB}"/>
              </a:ext>
            </a:extLst>
          </p:cNvPr>
          <p:cNvPicPr>
            <a:picLocks noChangeAspect="1"/>
          </p:cNvPicPr>
          <p:nvPr/>
        </p:nvPicPr>
        <p:blipFill>
          <a:blip r:embed="rId8"/>
          <a:stretch>
            <a:fillRect/>
          </a:stretch>
        </p:blipFill>
        <p:spPr>
          <a:xfrm>
            <a:off x="3574348" y="1566728"/>
            <a:ext cx="742721" cy="736030"/>
          </a:xfrm>
          <a:prstGeom prst="rect">
            <a:avLst/>
          </a:prstGeom>
        </p:spPr>
      </p:pic>
      <p:pic>
        <p:nvPicPr>
          <p:cNvPr id="41" name="図 40">
            <a:extLst>
              <a:ext uri="{FF2B5EF4-FFF2-40B4-BE49-F238E27FC236}">
                <a16:creationId xmlns:a16="http://schemas.microsoft.com/office/drawing/2014/main" id="{0763047E-4D72-B1F7-6552-0E4ADD8B043B}"/>
              </a:ext>
            </a:extLst>
          </p:cNvPr>
          <p:cNvPicPr>
            <a:picLocks noChangeAspect="1"/>
          </p:cNvPicPr>
          <p:nvPr/>
        </p:nvPicPr>
        <p:blipFill>
          <a:blip r:embed="rId4"/>
          <a:stretch>
            <a:fillRect/>
          </a:stretch>
        </p:blipFill>
        <p:spPr>
          <a:xfrm>
            <a:off x="2677926" y="1593868"/>
            <a:ext cx="788674" cy="786848"/>
          </a:xfrm>
          <a:prstGeom prst="rect">
            <a:avLst/>
          </a:prstGeom>
        </p:spPr>
      </p:pic>
      <p:pic>
        <p:nvPicPr>
          <p:cNvPr id="56" name="図 55">
            <a:extLst>
              <a:ext uri="{FF2B5EF4-FFF2-40B4-BE49-F238E27FC236}">
                <a16:creationId xmlns:a16="http://schemas.microsoft.com/office/drawing/2014/main" id="{C67899B5-0989-22B1-D46C-986C9AAB473E}"/>
              </a:ext>
            </a:extLst>
          </p:cNvPr>
          <p:cNvPicPr>
            <a:picLocks noChangeAspect="1"/>
          </p:cNvPicPr>
          <p:nvPr/>
        </p:nvPicPr>
        <p:blipFill>
          <a:blip r:embed="rId9"/>
          <a:stretch>
            <a:fillRect/>
          </a:stretch>
        </p:blipFill>
        <p:spPr>
          <a:xfrm>
            <a:off x="1896914" y="1651158"/>
            <a:ext cx="760529" cy="800177"/>
          </a:xfrm>
          <a:prstGeom prst="rect">
            <a:avLst/>
          </a:prstGeom>
        </p:spPr>
      </p:pic>
      <p:pic>
        <p:nvPicPr>
          <p:cNvPr id="58" name="図 57" descr="黒い背景に白い文字のロゴ&#10;&#10;低い精度で自動的に生成された説明">
            <a:extLst>
              <a:ext uri="{FF2B5EF4-FFF2-40B4-BE49-F238E27FC236}">
                <a16:creationId xmlns:a16="http://schemas.microsoft.com/office/drawing/2014/main" id="{AA349F0A-BC34-4822-51E3-8A5C93210D9B}"/>
              </a:ext>
            </a:extLst>
          </p:cNvPr>
          <p:cNvPicPr>
            <a:picLocks noChangeAspect="1"/>
          </p:cNvPicPr>
          <p:nvPr/>
        </p:nvPicPr>
        <p:blipFill>
          <a:blip r:embed="rId10"/>
          <a:stretch>
            <a:fillRect/>
          </a:stretch>
        </p:blipFill>
        <p:spPr>
          <a:xfrm>
            <a:off x="792227" y="2672949"/>
            <a:ext cx="5493110" cy="3765061"/>
          </a:xfrm>
          <a:prstGeom prst="rect">
            <a:avLst/>
          </a:prstGeom>
          <a:noFill/>
        </p:spPr>
      </p:pic>
      <p:sp>
        <p:nvSpPr>
          <p:cNvPr id="59" name="涙形 58">
            <a:extLst>
              <a:ext uri="{FF2B5EF4-FFF2-40B4-BE49-F238E27FC236}">
                <a16:creationId xmlns:a16="http://schemas.microsoft.com/office/drawing/2014/main" id="{2DF9415F-4E29-B08F-106B-89EC539397AB}"/>
              </a:ext>
            </a:extLst>
          </p:cNvPr>
          <p:cNvSpPr/>
          <p:nvPr/>
        </p:nvSpPr>
        <p:spPr>
          <a:xfrm rot="19122603">
            <a:off x="4168553" y="3352341"/>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60" name="涙形 59">
            <a:extLst>
              <a:ext uri="{FF2B5EF4-FFF2-40B4-BE49-F238E27FC236}">
                <a16:creationId xmlns:a16="http://schemas.microsoft.com/office/drawing/2014/main" id="{59C9D5F1-E2F9-B836-88D8-3999791AB3F1}"/>
              </a:ext>
            </a:extLst>
          </p:cNvPr>
          <p:cNvSpPr/>
          <p:nvPr/>
        </p:nvSpPr>
        <p:spPr>
          <a:xfrm rot="19122603">
            <a:off x="3788933" y="3687624"/>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61" name="涙形 60">
            <a:extLst>
              <a:ext uri="{FF2B5EF4-FFF2-40B4-BE49-F238E27FC236}">
                <a16:creationId xmlns:a16="http://schemas.microsoft.com/office/drawing/2014/main" id="{48D4C4A8-AA1A-D3BB-F8F4-6A95B8D763AD}"/>
              </a:ext>
            </a:extLst>
          </p:cNvPr>
          <p:cNvSpPr/>
          <p:nvPr/>
        </p:nvSpPr>
        <p:spPr>
          <a:xfrm rot="19122603">
            <a:off x="3309553" y="3707010"/>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62" name="涙形 61">
            <a:extLst>
              <a:ext uri="{FF2B5EF4-FFF2-40B4-BE49-F238E27FC236}">
                <a16:creationId xmlns:a16="http://schemas.microsoft.com/office/drawing/2014/main" id="{03A44B19-92D8-20A7-9E31-4B3B0A37CF0F}"/>
              </a:ext>
            </a:extLst>
          </p:cNvPr>
          <p:cNvSpPr/>
          <p:nvPr/>
        </p:nvSpPr>
        <p:spPr>
          <a:xfrm rot="19122603">
            <a:off x="2880073" y="3776295"/>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63" name="涙形 62">
            <a:extLst>
              <a:ext uri="{FF2B5EF4-FFF2-40B4-BE49-F238E27FC236}">
                <a16:creationId xmlns:a16="http://schemas.microsoft.com/office/drawing/2014/main" id="{5AEAEC64-FCCD-F91E-B59F-ACE630F7C7BC}"/>
              </a:ext>
            </a:extLst>
          </p:cNvPr>
          <p:cNvSpPr/>
          <p:nvPr/>
        </p:nvSpPr>
        <p:spPr>
          <a:xfrm rot="19122603">
            <a:off x="2417331" y="3762442"/>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64" name="涙形 63">
            <a:extLst>
              <a:ext uri="{FF2B5EF4-FFF2-40B4-BE49-F238E27FC236}">
                <a16:creationId xmlns:a16="http://schemas.microsoft.com/office/drawing/2014/main" id="{80A944E9-5D02-8168-8A41-328EDBBAC43A}"/>
              </a:ext>
            </a:extLst>
          </p:cNvPr>
          <p:cNvSpPr/>
          <p:nvPr/>
        </p:nvSpPr>
        <p:spPr>
          <a:xfrm rot="19122603">
            <a:off x="3639308" y="3355131"/>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65" name="涙形 64">
            <a:extLst>
              <a:ext uri="{FF2B5EF4-FFF2-40B4-BE49-F238E27FC236}">
                <a16:creationId xmlns:a16="http://schemas.microsoft.com/office/drawing/2014/main" id="{A6DAC649-D03B-75F5-F835-48BC99B92C9C}"/>
              </a:ext>
            </a:extLst>
          </p:cNvPr>
          <p:cNvSpPr/>
          <p:nvPr/>
        </p:nvSpPr>
        <p:spPr>
          <a:xfrm rot="19122603">
            <a:off x="3176553" y="3300882"/>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66" name="涙形 65">
            <a:extLst>
              <a:ext uri="{FF2B5EF4-FFF2-40B4-BE49-F238E27FC236}">
                <a16:creationId xmlns:a16="http://schemas.microsoft.com/office/drawing/2014/main" id="{95704DE3-3279-F9FB-906B-B51ABE75E77F}"/>
              </a:ext>
            </a:extLst>
          </p:cNvPr>
          <p:cNvSpPr/>
          <p:nvPr/>
        </p:nvSpPr>
        <p:spPr>
          <a:xfrm rot="19122603">
            <a:off x="4343126" y="3726426"/>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67" name="涙形 66">
            <a:extLst>
              <a:ext uri="{FF2B5EF4-FFF2-40B4-BE49-F238E27FC236}">
                <a16:creationId xmlns:a16="http://schemas.microsoft.com/office/drawing/2014/main" id="{B48914AD-6F9E-5B9E-8631-07D077A34B04}"/>
              </a:ext>
            </a:extLst>
          </p:cNvPr>
          <p:cNvSpPr/>
          <p:nvPr/>
        </p:nvSpPr>
        <p:spPr>
          <a:xfrm rot="19122603">
            <a:off x="2680573" y="3344024"/>
            <a:ext cx="297269" cy="308889"/>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pic>
        <p:nvPicPr>
          <p:cNvPr id="68" name="図 67">
            <a:extLst>
              <a:ext uri="{FF2B5EF4-FFF2-40B4-BE49-F238E27FC236}">
                <a16:creationId xmlns:a16="http://schemas.microsoft.com/office/drawing/2014/main" id="{166CC6D9-BAAD-6743-7E18-5C8314E68FEA}"/>
              </a:ext>
            </a:extLst>
          </p:cNvPr>
          <p:cNvPicPr>
            <a:picLocks noChangeAspect="1"/>
          </p:cNvPicPr>
          <p:nvPr/>
        </p:nvPicPr>
        <p:blipFill>
          <a:blip r:embed="rId11"/>
          <a:stretch>
            <a:fillRect/>
          </a:stretch>
        </p:blipFill>
        <p:spPr>
          <a:xfrm>
            <a:off x="4500320" y="1500779"/>
            <a:ext cx="866636" cy="908102"/>
          </a:xfrm>
          <a:prstGeom prst="rect">
            <a:avLst/>
          </a:prstGeom>
        </p:spPr>
      </p:pic>
      <p:pic>
        <p:nvPicPr>
          <p:cNvPr id="69" name="図 68">
            <a:extLst>
              <a:ext uri="{FF2B5EF4-FFF2-40B4-BE49-F238E27FC236}">
                <a16:creationId xmlns:a16="http://schemas.microsoft.com/office/drawing/2014/main" id="{11E909F5-A412-C33C-D15C-F06161B2E542}"/>
              </a:ext>
            </a:extLst>
          </p:cNvPr>
          <p:cNvPicPr>
            <a:picLocks noChangeAspect="1"/>
          </p:cNvPicPr>
          <p:nvPr/>
        </p:nvPicPr>
        <p:blipFill>
          <a:blip r:embed="rId12"/>
          <a:stretch>
            <a:fillRect/>
          </a:stretch>
        </p:blipFill>
        <p:spPr>
          <a:xfrm>
            <a:off x="2084514" y="2819925"/>
            <a:ext cx="2942705" cy="410822"/>
          </a:xfrm>
          <a:prstGeom prst="rect">
            <a:avLst/>
          </a:prstGeom>
        </p:spPr>
      </p:pic>
      <p:sp>
        <p:nvSpPr>
          <p:cNvPr id="70" name="矢印: 右 69">
            <a:extLst>
              <a:ext uri="{FF2B5EF4-FFF2-40B4-BE49-F238E27FC236}">
                <a16:creationId xmlns:a16="http://schemas.microsoft.com/office/drawing/2014/main" id="{D1ADB017-AE67-5ABD-5DCC-7E617145C3FC}"/>
              </a:ext>
            </a:extLst>
          </p:cNvPr>
          <p:cNvSpPr/>
          <p:nvPr/>
        </p:nvSpPr>
        <p:spPr>
          <a:xfrm>
            <a:off x="5445029" y="4012260"/>
            <a:ext cx="720000" cy="360000"/>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a:extLst>
              <a:ext uri="{FF2B5EF4-FFF2-40B4-BE49-F238E27FC236}">
                <a16:creationId xmlns:a16="http://schemas.microsoft.com/office/drawing/2014/main" id="{E0163AB5-2169-9C08-E5EA-FB451CFF39B2}"/>
              </a:ext>
            </a:extLst>
          </p:cNvPr>
          <p:cNvGrpSpPr/>
          <p:nvPr/>
        </p:nvGrpSpPr>
        <p:grpSpPr>
          <a:xfrm>
            <a:off x="6517829" y="1584688"/>
            <a:ext cx="4253937" cy="4033292"/>
            <a:chOff x="6517829" y="1584688"/>
            <a:chExt cx="4253937" cy="4033292"/>
          </a:xfrm>
        </p:grpSpPr>
        <p:pic>
          <p:nvPicPr>
            <p:cNvPr id="71" name="図 70" descr="ダイアグラム&#10;&#10;自動的に生成された説明">
              <a:extLst>
                <a:ext uri="{FF2B5EF4-FFF2-40B4-BE49-F238E27FC236}">
                  <a16:creationId xmlns:a16="http://schemas.microsoft.com/office/drawing/2014/main" id="{08F8360E-DE13-22D0-EC8C-63CE9D8B6D6F}"/>
                </a:ext>
              </a:extLst>
            </p:cNvPr>
            <p:cNvPicPr>
              <a:picLocks noChangeAspect="1"/>
            </p:cNvPicPr>
            <p:nvPr/>
          </p:nvPicPr>
          <p:blipFill rotWithShape="1">
            <a:blip r:embed="rId13"/>
            <a:srcRect l="4342" t="-4107" r="5038" b="4107"/>
            <a:stretch/>
          </p:blipFill>
          <p:spPr>
            <a:xfrm>
              <a:off x="6544268" y="2124199"/>
              <a:ext cx="4227498" cy="3493781"/>
            </a:xfrm>
            <a:prstGeom prst="roundRect">
              <a:avLst>
                <a:gd name="adj" fmla="val 16667"/>
              </a:avLst>
            </a:prstGeom>
            <a:ln>
              <a:noFill/>
            </a:ln>
            <a:effectLst/>
          </p:spPr>
        </p:pic>
        <p:grpSp>
          <p:nvGrpSpPr>
            <p:cNvPr id="18" name="グループ化 17">
              <a:extLst>
                <a:ext uri="{FF2B5EF4-FFF2-40B4-BE49-F238E27FC236}">
                  <a16:creationId xmlns:a16="http://schemas.microsoft.com/office/drawing/2014/main" id="{77667441-0C19-B0A5-90B7-06F16BB41D38}"/>
                </a:ext>
              </a:extLst>
            </p:cNvPr>
            <p:cNvGrpSpPr/>
            <p:nvPr/>
          </p:nvGrpSpPr>
          <p:grpSpPr>
            <a:xfrm>
              <a:off x="6517829" y="1584688"/>
              <a:ext cx="3480296" cy="731527"/>
              <a:chOff x="6517829" y="1584688"/>
              <a:chExt cx="3480296" cy="731527"/>
            </a:xfrm>
          </p:grpSpPr>
          <p:pic>
            <p:nvPicPr>
              <p:cNvPr id="15" name="図 14" descr="テキスト&#10;&#10;中程度の精度で自動的に生成された説明">
                <a:extLst>
                  <a:ext uri="{FF2B5EF4-FFF2-40B4-BE49-F238E27FC236}">
                    <a16:creationId xmlns:a16="http://schemas.microsoft.com/office/drawing/2014/main" id="{0FFDBAB2-6656-0234-97CA-89E1FCBDF3D9}"/>
                  </a:ext>
                </a:extLst>
              </p:cNvPr>
              <p:cNvPicPr>
                <a:picLocks noChangeAspect="1"/>
              </p:cNvPicPr>
              <p:nvPr/>
            </p:nvPicPr>
            <p:blipFill>
              <a:blip r:embed="rId14"/>
              <a:stretch>
                <a:fillRect/>
              </a:stretch>
            </p:blipFill>
            <p:spPr>
              <a:xfrm>
                <a:off x="6517829" y="1584688"/>
                <a:ext cx="3480296" cy="731527"/>
              </a:xfrm>
              <a:prstGeom prst="rect">
                <a:avLst/>
              </a:prstGeom>
            </p:spPr>
          </p:pic>
          <p:pic>
            <p:nvPicPr>
              <p:cNvPr id="17" name="図 16" descr="ロゴ が含まれている画像&#10;&#10;自動的に生成された説明">
                <a:extLst>
                  <a:ext uri="{FF2B5EF4-FFF2-40B4-BE49-F238E27FC236}">
                    <a16:creationId xmlns:a16="http://schemas.microsoft.com/office/drawing/2014/main" id="{96037421-AC9E-56CC-1A63-FB2B40520630}"/>
                  </a:ext>
                </a:extLst>
              </p:cNvPr>
              <p:cNvPicPr>
                <a:picLocks noChangeAspect="1"/>
              </p:cNvPicPr>
              <p:nvPr/>
            </p:nvPicPr>
            <p:blipFill>
              <a:blip r:embed="rId15"/>
              <a:stretch>
                <a:fillRect/>
              </a:stretch>
            </p:blipFill>
            <p:spPr>
              <a:xfrm>
                <a:off x="7880432" y="1598589"/>
                <a:ext cx="991995" cy="299261"/>
              </a:xfrm>
              <a:prstGeom prst="rect">
                <a:avLst/>
              </a:prstGeom>
            </p:spPr>
          </p:pic>
        </p:grpSp>
        <p:pic>
          <p:nvPicPr>
            <p:cNvPr id="21" name="図 20" descr="図形&#10;&#10;中程度の精度で自動的に生成された説明">
              <a:extLst>
                <a:ext uri="{FF2B5EF4-FFF2-40B4-BE49-F238E27FC236}">
                  <a16:creationId xmlns:a16="http://schemas.microsoft.com/office/drawing/2014/main" id="{52411F53-9434-7EF8-9640-23FFB1E80DD3}"/>
                </a:ext>
              </a:extLst>
            </p:cNvPr>
            <p:cNvPicPr>
              <a:picLocks noChangeAspect="1"/>
            </p:cNvPicPr>
            <p:nvPr/>
          </p:nvPicPr>
          <p:blipFill>
            <a:blip r:embed="rId16"/>
            <a:stretch>
              <a:fillRect/>
            </a:stretch>
          </p:blipFill>
          <p:spPr>
            <a:xfrm>
              <a:off x="7831955" y="2125790"/>
              <a:ext cx="473830" cy="254926"/>
            </a:xfrm>
            <a:prstGeom prst="rect">
              <a:avLst/>
            </a:prstGeom>
          </p:spPr>
        </p:pic>
        <p:pic>
          <p:nvPicPr>
            <p:cNvPr id="23" name="図 22" descr="図形&#10;&#10;中程度の精度で自動的に生成された説明">
              <a:extLst>
                <a:ext uri="{FF2B5EF4-FFF2-40B4-BE49-F238E27FC236}">
                  <a16:creationId xmlns:a16="http://schemas.microsoft.com/office/drawing/2014/main" id="{76E4DDB2-20A2-9C41-B4E2-8B3C58BBF169}"/>
                </a:ext>
              </a:extLst>
            </p:cNvPr>
            <p:cNvPicPr>
              <a:picLocks noChangeAspect="1"/>
            </p:cNvPicPr>
            <p:nvPr/>
          </p:nvPicPr>
          <p:blipFill>
            <a:blip r:embed="rId17"/>
            <a:stretch>
              <a:fillRect/>
            </a:stretch>
          </p:blipFill>
          <p:spPr>
            <a:xfrm>
              <a:off x="7048317" y="3349635"/>
              <a:ext cx="576355" cy="254926"/>
            </a:xfrm>
            <a:prstGeom prst="rect">
              <a:avLst/>
            </a:prstGeom>
          </p:spPr>
        </p:pic>
        <p:pic>
          <p:nvPicPr>
            <p:cNvPr id="25" name="図 24" descr="図形&#10;&#10;中程度の精度で自動的に生成された説明">
              <a:extLst>
                <a:ext uri="{FF2B5EF4-FFF2-40B4-BE49-F238E27FC236}">
                  <a16:creationId xmlns:a16="http://schemas.microsoft.com/office/drawing/2014/main" id="{1775843A-5C25-6278-DC20-A884F21B9458}"/>
                </a:ext>
              </a:extLst>
            </p:cNvPr>
            <p:cNvPicPr>
              <a:picLocks noChangeAspect="1"/>
            </p:cNvPicPr>
            <p:nvPr/>
          </p:nvPicPr>
          <p:blipFill>
            <a:blip r:embed="rId18"/>
            <a:stretch>
              <a:fillRect/>
            </a:stretch>
          </p:blipFill>
          <p:spPr>
            <a:xfrm>
              <a:off x="6612963" y="3877726"/>
              <a:ext cx="670567" cy="254926"/>
            </a:xfrm>
            <a:prstGeom prst="rect">
              <a:avLst/>
            </a:prstGeom>
          </p:spPr>
        </p:pic>
        <p:pic>
          <p:nvPicPr>
            <p:cNvPr id="27" name="図 26" descr="図形&#10;&#10;中程度の精度で自動的に生成された説明">
              <a:extLst>
                <a:ext uri="{FF2B5EF4-FFF2-40B4-BE49-F238E27FC236}">
                  <a16:creationId xmlns:a16="http://schemas.microsoft.com/office/drawing/2014/main" id="{4A9B3E20-0FDE-942B-07A4-7EDC9DACABD2}"/>
                </a:ext>
              </a:extLst>
            </p:cNvPr>
            <p:cNvPicPr>
              <a:picLocks noChangeAspect="1"/>
            </p:cNvPicPr>
            <p:nvPr/>
          </p:nvPicPr>
          <p:blipFill>
            <a:blip r:embed="rId19"/>
            <a:stretch>
              <a:fillRect/>
            </a:stretch>
          </p:blipFill>
          <p:spPr>
            <a:xfrm>
              <a:off x="7515812" y="4995185"/>
              <a:ext cx="576355" cy="254926"/>
            </a:xfrm>
            <a:prstGeom prst="rect">
              <a:avLst/>
            </a:prstGeom>
          </p:spPr>
        </p:pic>
        <p:pic>
          <p:nvPicPr>
            <p:cNvPr id="29" name="図 28" descr="グラフィカル ユーザー インターフェイス&#10;&#10;自動的に生成された説明">
              <a:extLst>
                <a:ext uri="{FF2B5EF4-FFF2-40B4-BE49-F238E27FC236}">
                  <a16:creationId xmlns:a16="http://schemas.microsoft.com/office/drawing/2014/main" id="{6603F0EC-7D5F-416C-8BF4-09D1BA288019}"/>
                </a:ext>
              </a:extLst>
            </p:cNvPr>
            <p:cNvPicPr>
              <a:picLocks noChangeAspect="1"/>
            </p:cNvPicPr>
            <p:nvPr/>
          </p:nvPicPr>
          <p:blipFill>
            <a:blip r:embed="rId20"/>
            <a:stretch>
              <a:fillRect/>
            </a:stretch>
          </p:blipFill>
          <p:spPr>
            <a:xfrm>
              <a:off x="8616907" y="4203146"/>
              <a:ext cx="576355" cy="229988"/>
            </a:xfrm>
            <a:prstGeom prst="rect">
              <a:avLst/>
            </a:prstGeom>
          </p:spPr>
        </p:pic>
      </p:grpSp>
    </p:spTree>
    <p:extLst>
      <p:ext uri="{BB962C8B-B14F-4D97-AF65-F5344CB8AC3E}">
        <p14:creationId xmlns:p14="http://schemas.microsoft.com/office/powerpoint/2010/main" val="392206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67"/>
                                        </p:tgtEl>
                                      </p:cBhvr>
                                    </p:animEffect>
                                    <p:animScale>
                                      <p:cBhvr>
                                        <p:cTn id="7" dur="250" autoRev="1" fill="hold"/>
                                        <p:tgtEl>
                                          <p:spTgt spid="67"/>
                                        </p:tgtEl>
                                      </p:cBhvr>
                                      <p:by x="105000" y="105000"/>
                                    </p:animScale>
                                  </p:childTnLst>
                                </p:cTn>
                              </p:par>
                              <p:par>
                                <p:cTn id="8" presetID="26" presetClass="emph" presetSubtype="0" repeatCount="indefinite" fill="hold" grpId="0" nodeType="withEffect">
                                  <p:stCondLst>
                                    <p:cond delay="0"/>
                                  </p:stCondLst>
                                  <p:endCondLst>
                                    <p:cond evt="onNext" delay="0">
                                      <p:tgtEl>
                                        <p:sldTgt/>
                                      </p:tgtEl>
                                    </p:cond>
                                  </p:endCondLst>
                                  <p:childTnLst>
                                    <p:animEffect transition="out" filter="fade">
                                      <p:cBhvr>
                                        <p:cTn id="9" dur="500" tmFilter="0, 0; .2, .5; .8, .5; 1, 0"/>
                                        <p:tgtEl>
                                          <p:spTgt spid="65"/>
                                        </p:tgtEl>
                                      </p:cBhvr>
                                    </p:animEffect>
                                    <p:animScale>
                                      <p:cBhvr>
                                        <p:cTn id="10" dur="250" autoRev="1" fill="hold"/>
                                        <p:tgtEl>
                                          <p:spTgt spid="65"/>
                                        </p:tgtEl>
                                      </p:cBhvr>
                                      <p:by x="105000" y="105000"/>
                                    </p:animScale>
                                  </p:childTnLst>
                                </p:cTn>
                              </p:par>
                              <p:par>
                                <p:cTn id="11" presetID="26" presetClass="emph" presetSubtype="0" repeatCount="indefinite" fill="hold" grpId="0" nodeType="withEffect">
                                  <p:stCondLst>
                                    <p:cond delay="0"/>
                                  </p:stCondLst>
                                  <p:endCondLst>
                                    <p:cond evt="onNext" delay="0">
                                      <p:tgtEl>
                                        <p:sldTgt/>
                                      </p:tgtEl>
                                    </p:cond>
                                  </p:endCondLst>
                                  <p:childTnLst>
                                    <p:animEffect transition="out" filter="fade">
                                      <p:cBhvr>
                                        <p:cTn id="12" dur="500" tmFilter="0, 0; .2, .5; .8, .5; 1, 0"/>
                                        <p:tgtEl>
                                          <p:spTgt spid="64"/>
                                        </p:tgtEl>
                                      </p:cBhvr>
                                    </p:animEffect>
                                    <p:animScale>
                                      <p:cBhvr>
                                        <p:cTn id="13" dur="250" autoRev="1" fill="hold"/>
                                        <p:tgtEl>
                                          <p:spTgt spid="64"/>
                                        </p:tgtEl>
                                      </p:cBhvr>
                                      <p:by x="105000" y="105000"/>
                                    </p:animScale>
                                  </p:childTnLst>
                                </p:cTn>
                              </p:par>
                              <p:par>
                                <p:cTn id="14" presetID="26" presetClass="emph" presetSubtype="0" repeatCount="indefinite" fill="hold" grpId="0" nodeType="withEffect">
                                  <p:stCondLst>
                                    <p:cond delay="0"/>
                                  </p:stCondLst>
                                  <p:endCondLst>
                                    <p:cond evt="onNext" delay="0">
                                      <p:tgtEl>
                                        <p:sldTgt/>
                                      </p:tgtEl>
                                    </p:cond>
                                  </p:endCondLst>
                                  <p:childTnLst>
                                    <p:animEffect transition="out" filter="fade">
                                      <p:cBhvr>
                                        <p:cTn id="15" dur="500" tmFilter="0, 0; .2, .5; .8, .5; 1, 0"/>
                                        <p:tgtEl>
                                          <p:spTgt spid="59"/>
                                        </p:tgtEl>
                                      </p:cBhvr>
                                    </p:animEffect>
                                    <p:animScale>
                                      <p:cBhvr>
                                        <p:cTn id="16" dur="250" autoRev="1" fill="hold"/>
                                        <p:tgtEl>
                                          <p:spTgt spid="59"/>
                                        </p:tgtEl>
                                      </p:cBhvr>
                                      <p:by x="105000" y="105000"/>
                                    </p:animScale>
                                  </p:childTnLst>
                                </p:cTn>
                              </p:par>
                              <p:par>
                                <p:cTn id="17" presetID="26" presetClass="emph" presetSubtype="0" repeatCount="indefinite" fill="hold" grpId="0" nodeType="withEffect">
                                  <p:stCondLst>
                                    <p:cond delay="0"/>
                                  </p:stCondLst>
                                  <p:endCondLst>
                                    <p:cond evt="onNext" delay="0">
                                      <p:tgtEl>
                                        <p:sldTgt/>
                                      </p:tgtEl>
                                    </p:cond>
                                  </p:endCondLst>
                                  <p:childTnLst>
                                    <p:animEffect transition="out" filter="fade">
                                      <p:cBhvr>
                                        <p:cTn id="18" dur="500" tmFilter="0, 0; .2, .5; .8, .5; 1, 0"/>
                                        <p:tgtEl>
                                          <p:spTgt spid="66"/>
                                        </p:tgtEl>
                                      </p:cBhvr>
                                    </p:animEffect>
                                    <p:animScale>
                                      <p:cBhvr>
                                        <p:cTn id="19" dur="250" autoRev="1" fill="hold"/>
                                        <p:tgtEl>
                                          <p:spTgt spid="66"/>
                                        </p:tgtEl>
                                      </p:cBhvr>
                                      <p:by x="105000" y="105000"/>
                                    </p:animScale>
                                  </p:childTnLst>
                                </p:cTn>
                              </p:par>
                              <p:par>
                                <p:cTn id="20" presetID="26" presetClass="emph" presetSubtype="0" repeatCount="indefinite" fill="hold" grpId="0" nodeType="withEffect">
                                  <p:stCondLst>
                                    <p:cond delay="0"/>
                                  </p:stCondLst>
                                  <p:endCondLst>
                                    <p:cond evt="onNext" delay="0">
                                      <p:tgtEl>
                                        <p:sldTgt/>
                                      </p:tgtEl>
                                    </p:cond>
                                  </p:endCondLst>
                                  <p:childTnLst>
                                    <p:animEffect transition="out" filter="fade">
                                      <p:cBhvr>
                                        <p:cTn id="21" dur="500" tmFilter="0, 0; .2, .5; .8, .5; 1, 0"/>
                                        <p:tgtEl>
                                          <p:spTgt spid="60"/>
                                        </p:tgtEl>
                                      </p:cBhvr>
                                    </p:animEffect>
                                    <p:animScale>
                                      <p:cBhvr>
                                        <p:cTn id="22" dur="250" autoRev="1" fill="hold"/>
                                        <p:tgtEl>
                                          <p:spTgt spid="60"/>
                                        </p:tgtEl>
                                      </p:cBhvr>
                                      <p:by x="105000" y="105000"/>
                                    </p:animScale>
                                  </p:childTnLst>
                                </p:cTn>
                              </p:par>
                              <p:par>
                                <p:cTn id="23" presetID="26" presetClass="emph" presetSubtype="0" repeatCount="indefinite" fill="hold" grpId="0" nodeType="withEffect">
                                  <p:stCondLst>
                                    <p:cond delay="0"/>
                                  </p:stCondLst>
                                  <p:endCondLst>
                                    <p:cond evt="onNext" delay="0">
                                      <p:tgtEl>
                                        <p:sldTgt/>
                                      </p:tgtEl>
                                    </p:cond>
                                  </p:endCondLst>
                                  <p:childTnLst>
                                    <p:animEffect transition="out" filter="fade">
                                      <p:cBhvr>
                                        <p:cTn id="24" dur="500" tmFilter="0, 0; .2, .5; .8, .5; 1, 0"/>
                                        <p:tgtEl>
                                          <p:spTgt spid="61"/>
                                        </p:tgtEl>
                                      </p:cBhvr>
                                    </p:animEffect>
                                    <p:animScale>
                                      <p:cBhvr>
                                        <p:cTn id="25" dur="250" autoRev="1" fill="hold"/>
                                        <p:tgtEl>
                                          <p:spTgt spid="61"/>
                                        </p:tgtEl>
                                      </p:cBhvr>
                                      <p:by x="105000" y="105000"/>
                                    </p:animScale>
                                  </p:childTnLst>
                                </p:cTn>
                              </p:par>
                              <p:par>
                                <p:cTn id="26" presetID="26" presetClass="emph" presetSubtype="0" repeatCount="indefinite" fill="hold" grpId="0" nodeType="withEffect">
                                  <p:stCondLst>
                                    <p:cond delay="0"/>
                                  </p:stCondLst>
                                  <p:endCondLst>
                                    <p:cond evt="onNext" delay="0">
                                      <p:tgtEl>
                                        <p:sldTgt/>
                                      </p:tgtEl>
                                    </p:cond>
                                  </p:endCondLst>
                                  <p:childTnLst>
                                    <p:animEffect transition="out" filter="fade">
                                      <p:cBhvr>
                                        <p:cTn id="27" dur="500" tmFilter="0, 0; .2, .5; .8, .5; 1, 0"/>
                                        <p:tgtEl>
                                          <p:spTgt spid="62"/>
                                        </p:tgtEl>
                                      </p:cBhvr>
                                    </p:animEffect>
                                    <p:animScale>
                                      <p:cBhvr>
                                        <p:cTn id="28" dur="250" autoRev="1" fill="hold"/>
                                        <p:tgtEl>
                                          <p:spTgt spid="62"/>
                                        </p:tgtEl>
                                      </p:cBhvr>
                                      <p:by x="105000" y="105000"/>
                                    </p:animScale>
                                  </p:childTnLst>
                                </p:cTn>
                              </p:par>
                              <p:par>
                                <p:cTn id="29" presetID="26" presetClass="emph" presetSubtype="0" repeatCount="indefinite" fill="hold" grpId="0" nodeType="withEffect">
                                  <p:stCondLst>
                                    <p:cond delay="0"/>
                                  </p:stCondLst>
                                  <p:endCondLst>
                                    <p:cond evt="onNext" delay="0">
                                      <p:tgtEl>
                                        <p:sldTgt/>
                                      </p:tgtEl>
                                    </p:cond>
                                  </p:endCondLst>
                                  <p:childTnLst>
                                    <p:animEffect transition="out" filter="fade">
                                      <p:cBhvr>
                                        <p:cTn id="30" dur="500" tmFilter="0, 0; .2, .5; .8, .5; 1, 0"/>
                                        <p:tgtEl>
                                          <p:spTgt spid="63"/>
                                        </p:tgtEl>
                                      </p:cBhvr>
                                    </p:animEffect>
                                    <p:animScale>
                                      <p:cBhvr>
                                        <p:cTn id="31" dur="250" autoRev="1" fill="hold"/>
                                        <p:tgtEl>
                                          <p:spTgt spid="63"/>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fade">
                                      <p:cBhvr>
                                        <p:cTn id="36" dur="500"/>
                                        <p:tgtEl>
                                          <p:spTgt spid="7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animBg="1"/>
      <p:bldP spid="70"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1649</Words>
  <Application>Microsoft Office PowerPoint</Application>
  <PresentationFormat>ワイド画面</PresentationFormat>
  <Paragraphs>175</Paragraphs>
  <Slides>21</Slides>
  <Notes>21</Notes>
  <HiddenSlides>0</HiddenSlides>
  <MMClips>1</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21</vt:i4>
      </vt:variant>
    </vt:vector>
  </HeadingPairs>
  <TitlesOfParts>
    <vt:vector size="29" baseType="lpstr">
      <vt:lpstr>BIZ UDPゴシック</vt:lpstr>
      <vt:lpstr>FP-HiraMaruProN-W4</vt:lpstr>
      <vt:lpstr>UD デジタル 教科書体 N-B</vt:lpstr>
      <vt:lpstr>UD デジタル 教科書体 NK-B</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2020-11-17T02:48:23Z</dcterms:created>
  <dcterms:modified xsi:type="dcterms:W3CDTF">2023-05-12T07:18:01Z</dcterms:modified>
</cp:coreProperties>
</file>