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535" r:id="rId2"/>
    <p:sldId id="536" r:id="rId3"/>
    <p:sldId id="537" r:id="rId4"/>
    <p:sldId id="538" r:id="rId5"/>
    <p:sldId id="463" r:id="rId6"/>
    <p:sldId id="539" r:id="rId7"/>
    <p:sldId id="540" r:id="rId8"/>
    <p:sldId id="541" r:id="rId9"/>
    <p:sldId id="567" r:id="rId10"/>
    <p:sldId id="542" r:id="rId11"/>
    <p:sldId id="568" r:id="rId12"/>
    <p:sldId id="543" r:id="rId13"/>
    <p:sldId id="569" r:id="rId14"/>
    <p:sldId id="544" r:id="rId15"/>
    <p:sldId id="570" r:id="rId16"/>
    <p:sldId id="545" r:id="rId17"/>
    <p:sldId id="571" r:id="rId18"/>
    <p:sldId id="546" r:id="rId19"/>
    <p:sldId id="572" r:id="rId20"/>
    <p:sldId id="473" r:id="rId21"/>
    <p:sldId id="573" r:id="rId22"/>
    <p:sldId id="547" r:id="rId23"/>
    <p:sldId id="574" r:id="rId24"/>
    <p:sldId id="548" r:id="rId25"/>
    <p:sldId id="575" r:id="rId26"/>
    <p:sldId id="549" r:id="rId27"/>
    <p:sldId id="576" r:id="rId28"/>
    <p:sldId id="550" r:id="rId29"/>
    <p:sldId id="577" r:id="rId30"/>
    <p:sldId id="551" r:id="rId31"/>
    <p:sldId id="578" r:id="rId32"/>
    <p:sldId id="553" r:id="rId33"/>
    <p:sldId id="554" r:id="rId34"/>
    <p:sldId id="555" r:id="rId35"/>
    <p:sldId id="556" r:id="rId36"/>
    <p:sldId id="557" r:id="rId37"/>
    <p:sldId id="512" r:id="rId38"/>
    <p:sldId id="513" r:id="rId39"/>
    <p:sldId id="514" r:id="rId40"/>
    <p:sldId id="515" r:id="rId41"/>
    <p:sldId id="516" r:id="rId42"/>
    <p:sldId id="564" r:id="rId43"/>
    <p:sldId id="565" r:id="rId44"/>
    <p:sldId id="566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528" r:id="rId54"/>
    <p:sldId id="529" r:id="rId55"/>
    <p:sldId id="530" r:id="rId56"/>
    <p:sldId id="531" r:id="rId57"/>
    <p:sldId id="558" r:id="rId58"/>
    <p:sldId id="581" r:id="rId59"/>
    <p:sldId id="580" r:id="rId60"/>
    <p:sldId id="579" r:id="rId61"/>
    <p:sldId id="559" r:id="rId62"/>
    <p:sldId id="584" r:id="rId63"/>
    <p:sldId id="583" r:id="rId64"/>
    <p:sldId id="582" r:id="rId65"/>
    <p:sldId id="560" r:id="rId66"/>
    <p:sldId id="587" r:id="rId67"/>
    <p:sldId id="586" r:id="rId68"/>
    <p:sldId id="585" r:id="rId69"/>
    <p:sldId id="532" r:id="rId70"/>
    <p:sldId id="533" r:id="rId71"/>
    <p:sldId id="534" r:id="rId72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pos="665" userDrawn="1">
          <p15:clr>
            <a:srgbClr val="A4A3A4"/>
          </p15:clr>
        </p15:guide>
        <p15:guide id="6" pos="6834" userDrawn="1">
          <p15:clr>
            <a:srgbClr val="A4A3A4"/>
          </p15:clr>
        </p15:guide>
        <p15:guide id="7" orient="horz" pos="595" userDrawn="1">
          <p15:clr>
            <a:srgbClr val="A4A3A4"/>
          </p15:clr>
        </p15:guide>
        <p15:guide id="8" orient="horz" pos="1253" userDrawn="1">
          <p15:clr>
            <a:srgbClr val="A4A3A4"/>
          </p15:clr>
        </p15:guide>
        <p15:guide id="9" orient="horz" pos="1911" userDrawn="1">
          <p15:clr>
            <a:srgbClr val="A4A3A4"/>
          </p15:clr>
        </p15:guide>
        <p15:guide id="11" orient="horz" pos="3861" userDrawn="1">
          <p15:clr>
            <a:srgbClr val="A4A3A4"/>
          </p15:clr>
        </p15:guide>
        <p15:guide id="13" pos="2615" userDrawn="1">
          <p15:clr>
            <a:srgbClr val="A4A3A4"/>
          </p15:clr>
        </p15:guide>
        <p15:guide id="14" pos="5042" userDrawn="1">
          <p15:clr>
            <a:srgbClr val="A4A3A4"/>
          </p15:clr>
        </p15:guide>
        <p15:guide id="15" orient="horz" pos="3725" userDrawn="1">
          <p15:clr>
            <a:srgbClr val="A4A3A4"/>
          </p15:clr>
        </p15:guide>
        <p15:guide id="1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ntani.dental@view.ocn.ne.jp" initials="s" lastIdx="1" clrIdx="0">
    <p:extLst>
      <p:ext uri="{19B8F6BF-5375-455C-9EA6-DF929625EA0E}">
        <p15:presenceInfo xmlns:p15="http://schemas.microsoft.com/office/powerpoint/2012/main" userId="99aa44a6727d97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2F7"/>
    <a:srgbClr val="CFEBF3"/>
    <a:srgbClr val="509AC5"/>
    <a:srgbClr val="B8E1F0"/>
    <a:srgbClr val="404040"/>
    <a:srgbClr val="F8C4BB"/>
    <a:srgbClr val="EF9F91"/>
    <a:srgbClr val="F4DBCC"/>
    <a:srgbClr val="FBF8B2"/>
    <a:srgbClr val="E7E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707" autoAdjust="0"/>
  </p:normalViewPr>
  <p:slideViewPr>
    <p:cSldViewPr snapToGrid="0">
      <p:cViewPr varScale="1">
        <p:scale>
          <a:sx n="115" d="100"/>
          <a:sy n="115" d="100"/>
        </p:scale>
        <p:origin x="768" y="192"/>
      </p:cViewPr>
      <p:guideLst>
        <p:guide orient="horz" pos="1457"/>
        <p:guide pos="937"/>
        <p:guide pos="211"/>
        <p:guide pos="7469"/>
        <p:guide pos="665"/>
        <p:guide pos="6834"/>
        <p:guide orient="horz" pos="595"/>
        <p:guide orient="horz" pos="1253"/>
        <p:guide orient="horz" pos="1911"/>
        <p:guide orient="horz" pos="3861"/>
        <p:guide pos="2615"/>
        <p:guide pos="5042"/>
        <p:guide orient="horz" pos="372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17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E40859F-32B3-6815-480D-DD41DBCBF0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6888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5E22E2F-6B01-F296-4EAD-68CAE4B65A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9275" y="1"/>
            <a:ext cx="430847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7EA7363-40DE-49E9-BE60-ABA2B5F9CE8D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9120897-AF70-94AA-5DAD-62EAE60AA7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5888"/>
            <a:ext cx="4306888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A668BD-DE1A-9A27-08B1-AE44AC395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9275" y="6465888"/>
            <a:ext cx="4308475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0A726CE-3E2D-45C9-80DB-0E94FB527A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7642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7045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3" y="2"/>
            <a:ext cx="4307045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C4A7B37-C07E-439E-904C-3E5E0E7B15AD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7"/>
            <a:ext cx="7951470" cy="268033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5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3" y="6465660"/>
            <a:ext cx="4307045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537E101-8EFC-4B8B-930F-B0D2972E3A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6545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65355-1837-46B1-8521-43BE942C3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98D870-5059-4264-BFDD-2B47BCD0A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960966-5F60-4727-9B58-0D95EC43D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E1A18-018A-4579-BBC5-04B15F12EA87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D9360C-DAE1-41E0-9F71-1E616D3F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A98480-DA1D-462B-979C-1906B26D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34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2250F8-41FF-42BD-B3CC-BF2B6D1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406B97A-BC37-4DD9-B519-8775DD8C8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9CF5CB-4D5C-432F-97B0-39BD0BA6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2DBA-5B05-4CCD-9EF9-19BBE01DE4AD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689FC5-6C1C-4B7F-B5C8-2C5390B7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8C7B04-2ECC-4093-BDDC-1A1EF0FE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4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44FEF51-2681-4A06-8FD1-34536BB82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2E8D9EF-2F0B-4A55-B11E-1C684D19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1BC421-DDDB-4764-828C-4D12AA4F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362CE-1335-4C2D-9027-94589DA9BEC1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71ADA1-189A-4A01-8113-C72DF33A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2E2E5E-6C6E-4F7D-BDCA-2584FEEC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84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BD516A-8E54-4AFD-82EE-394D0482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647936-D140-4D82-9ACD-E2F4921DF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E288A4-09D9-45AA-9F7D-98FEC05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9AF-477A-4D68-9368-1B7ED061E26B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A00C02-6055-4850-B4B9-7288CDDB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36FB0E-DDB0-470D-9FD6-38D1229E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71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DF5A86-F825-4740-8C42-6FA3C2EF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FD5BD1-BE4F-47F7-A677-CBD407409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D6D3A5-0EF0-4517-B50F-1CE7FE13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B6C-CED3-4FED-89E6-AE94362317A9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4C3AD6-BBDB-4FD1-B71E-CDABC7D8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0DA64E-A968-4750-BB70-7C4AE858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49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04BCE8-75F2-4AA8-884B-2EEDAE23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F73F7-9153-4D21-A901-A09330FC5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6BA4519-06A9-4B7E-89CF-D6547CB82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9E9A47-47E0-4584-A6B0-E9C1AD18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DC44-4060-4AB1-AE98-F91F985194FD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727602-14EE-4DBA-9454-B0F9CFB4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B13B48-8939-4CCE-AC76-272C0E27F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49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BC09DB-901B-45BF-B791-B4F5314A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4F7AE0-549A-44D1-A395-6AF4B3FE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9BC5B0-9B9C-4D91-AFDC-02186B417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019AD90-F9FF-4AB8-B98B-35E6835C4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9298457-436A-4A48-A77C-C894BBD82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61222A3-F31D-4564-ADD5-0FB786F4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4228-1FF1-43B3-8E0E-449915EE4F0F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AAA8D5D-AC04-420A-A602-410D06DF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C9AF4C1-55F0-4CBA-9533-79BB5595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11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E617B-7F9B-477C-A034-DD50D6AD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F7D3FE-1E76-47EF-9A25-765395C2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6210-64DD-4858-A0A9-B5E657368995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2F6D369-87E0-4B41-8BC1-BF7F92A4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7FACEC-8CEC-4D4C-8AA1-AD48981E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1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9506B0-E707-4058-BC71-F3B0591E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B01E1-94A8-4CFA-8518-7DB62F12B727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94C2F5A-82B1-4110-9151-AE51151B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2F86C7-7946-4D8C-9432-769B9070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33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A0FC03-2A60-472A-B0BC-9EDBF06E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CA329E-7EF9-4BC7-89DF-E57AE90EE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ED2CEB4-BE6B-4A65-96F5-83D0DBDBE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01283E-82B3-4F37-B8FA-436F8245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7CA-68A7-4AFE-9073-4ECF20D59C97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D5C204-5762-443F-BD04-3E978DC5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ACD5B6-43BD-4AA1-9846-838D8FBF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33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B54AD4-44FB-4AF1-B520-08CC4A07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54BAC4-FFC0-438D-BF0F-11853FDA4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3BF1930-403F-4C31-8E66-928D5386C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DDC4AF-9A1F-4CAB-B491-D31200EE6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F47F-FA53-4E0F-A96E-461AE1599480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3E0E8D-E36F-419F-857F-A0AA84E9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0C0B273-760E-4E42-8068-DC3301F4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905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6FD2CC9-C654-40DD-897C-465D7994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C3506-61BA-481A-9E13-0F82C8AC5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370056-5FA0-48A6-861D-D64EFB5E3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4EB40-113D-4C9E-A16E-F0B6706EDDA2}" type="datetime1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6F0D66-AEF5-4095-BAE1-1AD8AF229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F73178-BEEF-4548-87FF-525A9681B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229D6-AA42-4DF3-BDDF-6CCE1D8EEA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28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25.jpg"/><Relationship Id="rId12" Type="http://schemas.openxmlformats.org/officeDocument/2006/relationships/slide" Target="slide11.xml"/><Relationship Id="rId2" Type="http://schemas.openxmlformats.org/officeDocument/2006/relationships/image" Target="../media/image2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48.png"/><Relationship Id="rId5" Type="http://schemas.openxmlformats.org/officeDocument/2006/relationships/image" Target="../media/image23.jpg"/><Relationship Id="rId15" Type="http://schemas.openxmlformats.org/officeDocument/2006/relationships/image" Target="../media/image51.png"/><Relationship Id="rId10" Type="http://schemas.openxmlformats.org/officeDocument/2006/relationships/slide" Target="slide32.xml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55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slide" Target="slide32.xml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27.jpg"/><Relationship Id="rId19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24.jp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25.jpg"/><Relationship Id="rId12" Type="http://schemas.openxmlformats.org/officeDocument/2006/relationships/slide" Target="slide13.xml"/><Relationship Id="rId2" Type="http://schemas.openxmlformats.org/officeDocument/2006/relationships/image" Target="../media/image2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48.png"/><Relationship Id="rId5" Type="http://schemas.openxmlformats.org/officeDocument/2006/relationships/image" Target="../media/image23.jpg"/><Relationship Id="rId15" Type="http://schemas.openxmlformats.org/officeDocument/2006/relationships/image" Target="../media/image51.png"/><Relationship Id="rId10" Type="http://schemas.openxmlformats.org/officeDocument/2006/relationships/slide" Target="slide35.xml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55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slide" Target="slide35.xml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27.jpg"/><Relationship Id="rId19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24.jp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37.jpg"/><Relationship Id="rId12" Type="http://schemas.openxmlformats.org/officeDocument/2006/relationships/slide" Target="slide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8.png"/><Relationship Id="rId5" Type="http://schemas.openxmlformats.org/officeDocument/2006/relationships/image" Target="../media/image28.jpg"/><Relationship Id="rId15" Type="http://schemas.openxmlformats.org/officeDocument/2006/relationships/image" Target="../media/image57.png"/><Relationship Id="rId10" Type="http://schemas.openxmlformats.org/officeDocument/2006/relationships/slide" Target="slide33.xml"/><Relationship Id="rId4" Type="http://schemas.openxmlformats.org/officeDocument/2006/relationships/image" Target="../media/image3.png"/><Relationship Id="rId9" Type="http://schemas.openxmlformats.org/officeDocument/2006/relationships/image" Target="../media/image38.jp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slide" Target="slide33.xml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image" Target="../media/image38.jpg"/><Relationship Id="rId19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9.jp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37.jpg"/><Relationship Id="rId12" Type="http://schemas.openxmlformats.org/officeDocument/2006/relationships/slide" Target="slide1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8.png"/><Relationship Id="rId5" Type="http://schemas.openxmlformats.org/officeDocument/2006/relationships/image" Target="../media/image28.jpg"/><Relationship Id="rId15" Type="http://schemas.openxmlformats.org/officeDocument/2006/relationships/image" Target="../media/image57.png"/><Relationship Id="rId10" Type="http://schemas.openxmlformats.org/officeDocument/2006/relationships/slide" Target="slide35.xml"/><Relationship Id="rId4" Type="http://schemas.openxmlformats.org/officeDocument/2006/relationships/image" Target="../media/image3.png"/><Relationship Id="rId9" Type="http://schemas.openxmlformats.org/officeDocument/2006/relationships/image" Target="../media/image38.jp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slide" Target="slide35.xml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image" Target="../media/image38.jpg"/><Relationship Id="rId19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9.jp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37.jpg"/><Relationship Id="rId12" Type="http://schemas.openxmlformats.org/officeDocument/2006/relationships/slide" Target="slide1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8.png"/><Relationship Id="rId5" Type="http://schemas.openxmlformats.org/officeDocument/2006/relationships/image" Target="../media/image28.jpg"/><Relationship Id="rId15" Type="http://schemas.openxmlformats.org/officeDocument/2006/relationships/image" Target="../media/image57.png"/><Relationship Id="rId10" Type="http://schemas.openxmlformats.org/officeDocument/2006/relationships/slide" Target="slide34.xml"/><Relationship Id="rId4" Type="http://schemas.openxmlformats.org/officeDocument/2006/relationships/image" Target="../media/image3.png"/><Relationship Id="rId9" Type="http://schemas.openxmlformats.org/officeDocument/2006/relationships/image" Target="../media/image38.jp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slide" Target="slide34.xml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image" Target="../media/image38.jpg"/><Relationship Id="rId19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9.jp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" Target="slide3.xml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9.png"/><Relationship Id="rId3" Type="http://schemas.openxmlformats.org/officeDocument/2006/relationships/image" Target="../media/image61.png"/><Relationship Id="rId7" Type="http://schemas.openxmlformats.org/officeDocument/2006/relationships/image" Target="../media/image30.jpg"/><Relationship Id="rId12" Type="http://schemas.openxmlformats.org/officeDocument/2006/relationships/slide" Target="slide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8.png"/><Relationship Id="rId5" Type="http://schemas.openxmlformats.org/officeDocument/2006/relationships/image" Target="../media/image41.jpg"/><Relationship Id="rId15" Type="http://schemas.openxmlformats.org/officeDocument/2006/relationships/image" Target="../media/image62.png"/><Relationship Id="rId10" Type="http://schemas.openxmlformats.org/officeDocument/2006/relationships/slide" Target="slide33.xml"/><Relationship Id="rId4" Type="http://schemas.openxmlformats.org/officeDocument/2006/relationships/image" Target="../media/image39.jpg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40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slide" Target="slide33.xml"/><Relationship Id="rId5" Type="http://schemas.openxmlformats.org/officeDocument/2006/relationships/image" Target="../media/image39.jpg"/><Relationship Id="rId15" Type="http://schemas.openxmlformats.org/officeDocument/2006/relationships/image" Target="../media/image64.png"/><Relationship Id="rId10" Type="http://schemas.openxmlformats.org/officeDocument/2006/relationships/image" Target="../media/image3.png"/><Relationship Id="rId19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2.jp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9.png"/><Relationship Id="rId3" Type="http://schemas.openxmlformats.org/officeDocument/2006/relationships/image" Target="../media/image61.png"/><Relationship Id="rId7" Type="http://schemas.openxmlformats.org/officeDocument/2006/relationships/image" Target="../media/image30.jpg"/><Relationship Id="rId12" Type="http://schemas.openxmlformats.org/officeDocument/2006/relationships/slide" Target="slide2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8.png"/><Relationship Id="rId5" Type="http://schemas.openxmlformats.org/officeDocument/2006/relationships/image" Target="../media/image41.jpg"/><Relationship Id="rId15" Type="http://schemas.openxmlformats.org/officeDocument/2006/relationships/image" Target="../media/image62.png"/><Relationship Id="rId10" Type="http://schemas.openxmlformats.org/officeDocument/2006/relationships/slide" Target="slide35.xml"/><Relationship Id="rId4" Type="http://schemas.openxmlformats.org/officeDocument/2006/relationships/image" Target="../media/image39.jpg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40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slide" Target="slide35.xml"/><Relationship Id="rId5" Type="http://schemas.openxmlformats.org/officeDocument/2006/relationships/image" Target="../media/image39.jpg"/><Relationship Id="rId15" Type="http://schemas.openxmlformats.org/officeDocument/2006/relationships/image" Target="../media/image64.png"/><Relationship Id="rId10" Type="http://schemas.openxmlformats.org/officeDocument/2006/relationships/image" Target="../media/image3.png"/><Relationship Id="rId19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2.jp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9.png"/><Relationship Id="rId3" Type="http://schemas.openxmlformats.org/officeDocument/2006/relationships/image" Target="../media/image61.png"/><Relationship Id="rId7" Type="http://schemas.openxmlformats.org/officeDocument/2006/relationships/image" Target="../media/image30.jpg"/><Relationship Id="rId12" Type="http://schemas.openxmlformats.org/officeDocument/2006/relationships/slide" Target="slide2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8.png"/><Relationship Id="rId5" Type="http://schemas.openxmlformats.org/officeDocument/2006/relationships/image" Target="../media/image41.jpg"/><Relationship Id="rId15" Type="http://schemas.openxmlformats.org/officeDocument/2006/relationships/image" Target="../media/image62.png"/><Relationship Id="rId10" Type="http://schemas.openxmlformats.org/officeDocument/2006/relationships/slide" Target="slide36.xml"/><Relationship Id="rId4" Type="http://schemas.openxmlformats.org/officeDocument/2006/relationships/image" Target="../media/image39.jpg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40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slide" Target="slide36.xml"/><Relationship Id="rId5" Type="http://schemas.openxmlformats.org/officeDocument/2006/relationships/image" Target="../media/image39.jpg"/><Relationship Id="rId15" Type="http://schemas.openxmlformats.org/officeDocument/2006/relationships/image" Target="../media/image64.png"/><Relationship Id="rId10" Type="http://schemas.openxmlformats.org/officeDocument/2006/relationships/image" Target="../media/image3.png"/><Relationship Id="rId19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2.jpg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49.png"/><Relationship Id="rId3" Type="http://schemas.openxmlformats.org/officeDocument/2006/relationships/image" Target="../media/image66.png"/><Relationship Id="rId7" Type="http://schemas.openxmlformats.org/officeDocument/2006/relationships/image" Target="../media/image33.jpg"/><Relationship Id="rId12" Type="http://schemas.openxmlformats.org/officeDocument/2006/relationships/slide" Target="slide2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48.png"/><Relationship Id="rId5" Type="http://schemas.openxmlformats.org/officeDocument/2006/relationships/image" Target="../media/image35.jpg"/><Relationship Id="rId15" Type="http://schemas.openxmlformats.org/officeDocument/2006/relationships/image" Target="../media/image67.png"/><Relationship Id="rId10" Type="http://schemas.openxmlformats.org/officeDocument/2006/relationships/slide" Target="slide34.xml"/><Relationship Id="rId4" Type="http://schemas.openxmlformats.org/officeDocument/2006/relationships/image" Target="../media/image31.jpg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slide" Target="slide34.xml"/><Relationship Id="rId5" Type="http://schemas.openxmlformats.org/officeDocument/2006/relationships/image" Target="../media/image31.jpg"/><Relationship Id="rId15" Type="http://schemas.openxmlformats.org/officeDocument/2006/relationships/image" Target="../media/image69.png"/><Relationship Id="rId10" Type="http://schemas.openxmlformats.org/officeDocument/2006/relationships/image" Target="../media/image3.png"/><Relationship Id="rId19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32.jp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slide" Target="slide29.xml"/><Relationship Id="rId3" Type="http://schemas.openxmlformats.org/officeDocument/2006/relationships/image" Target="../media/image66.png"/><Relationship Id="rId7" Type="http://schemas.openxmlformats.org/officeDocument/2006/relationships/image" Target="../media/image33.jpg"/><Relationship Id="rId12" Type="http://schemas.openxmlformats.org/officeDocument/2006/relationships/image" Target="../media/image48.png"/><Relationship Id="rId2" Type="http://schemas.openxmlformats.org/officeDocument/2006/relationships/image" Target="../media/image2.jp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slide" Target="slide36.xml"/><Relationship Id="rId5" Type="http://schemas.openxmlformats.org/officeDocument/2006/relationships/image" Target="../media/image35.jpg"/><Relationship Id="rId15" Type="http://schemas.openxmlformats.org/officeDocument/2006/relationships/image" Target="../media/image50.png"/><Relationship Id="rId10" Type="http://schemas.openxmlformats.org/officeDocument/2006/relationships/slide" Target="slide4.xml"/><Relationship Id="rId4" Type="http://schemas.openxmlformats.org/officeDocument/2006/relationships/image" Target="../media/image31.jpg"/><Relationship Id="rId9" Type="http://schemas.openxmlformats.org/officeDocument/2006/relationships/image" Target="../media/image3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slide" Target="slide36.xml"/><Relationship Id="rId5" Type="http://schemas.openxmlformats.org/officeDocument/2006/relationships/image" Target="../media/image31.jpg"/><Relationship Id="rId15" Type="http://schemas.openxmlformats.org/officeDocument/2006/relationships/image" Target="../media/image69.png"/><Relationship Id="rId10" Type="http://schemas.openxmlformats.org/officeDocument/2006/relationships/image" Target="../media/image3.png"/><Relationship Id="rId19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32.jp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49.png"/><Relationship Id="rId3" Type="http://schemas.openxmlformats.org/officeDocument/2006/relationships/image" Target="../media/image66.png"/><Relationship Id="rId7" Type="http://schemas.openxmlformats.org/officeDocument/2006/relationships/image" Target="../media/image33.jpg"/><Relationship Id="rId12" Type="http://schemas.openxmlformats.org/officeDocument/2006/relationships/slide" Target="slide3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48.png"/><Relationship Id="rId5" Type="http://schemas.openxmlformats.org/officeDocument/2006/relationships/image" Target="../media/image35.jpg"/><Relationship Id="rId15" Type="http://schemas.openxmlformats.org/officeDocument/2006/relationships/image" Target="../media/image67.png"/><Relationship Id="rId10" Type="http://schemas.openxmlformats.org/officeDocument/2006/relationships/slide" Target="slide36.xml"/><Relationship Id="rId4" Type="http://schemas.openxmlformats.org/officeDocument/2006/relationships/image" Target="../media/image31.jpg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8.png"/><Relationship Id="rId1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34.jpg"/><Relationship Id="rId12" Type="http://schemas.openxmlformats.org/officeDocument/2006/relationships/audio" Target="../media/audio1.wav"/><Relationship Id="rId17" Type="http://schemas.openxmlformats.org/officeDocument/2006/relationships/image" Target="../media/image67.png"/><Relationship Id="rId2" Type="http://schemas.openxmlformats.org/officeDocument/2006/relationships/audio" Target="../media/audio3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slide" Target="slide36.xml"/><Relationship Id="rId5" Type="http://schemas.openxmlformats.org/officeDocument/2006/relationships/image" Target="../media/image31.jpg"/><Relationship Id="rId15" Type="http://schemas.openxmlformats.org/officeDocument/2006/relationships/image" Target="../media/image69.png"/><Relationship Id="rId10" Type="http://schemas.openxmlformats.org/officeDocument/2006/relationships/image" Target="../media/image3.png"/><Relationship Id="rId19" Type="http://schemas.openxmlformats.org/officeDocument/2006/relationships/image" Target="../media/image50.png"/><Relationship Id="rId4" Type="http://schemas.openxmlformats.org/officeDocument/2006/relationships/image" Target="../media/image66.png"/><Relationship Id="rId9" Type="http://schemas.openxmlformats.org/officeDocument/2006/relationships/image" Target="../media/image32.jp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37.xml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37.xml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38.xml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38.xml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39.xml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image" Target="../media/image3.png"/><Relationship Id="rId21" Type="http://schemas.openxmlformats.org/officeDocument/2006/relationships/image" Target="../media/image87.png"/><Relationship Id="rId7" Type="http://schemas.openxmlformats.org/officeDocument/2006/relationships/image" Target="../media/image78.png"/><Relationship Id="rId12" Type="http://schemas.openxmlformats.org/officeDocument/2006/relationships/slide" Target="slide57.xml"/><Relationship Id="rId17" Type="http://schemas.openxmlformats.org/officeDocument/2006/relationships/image" Target="../media/image84.png"/><Relationship Id="rId2" Type="http://schemas.openxmlformats.org/officeDocument/2006/relationships/image" Target="../media/image2.jpg"/><Relationship Id="rId16" Type="http://schemas.openxmlformats.org/officeDocument/2006/relationships/slide" Target="slide61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slide" Target="slide45.xml"/><Relationship Id="rId19" Type="http://schemas.openxmlformats.org/officeDocument/2006/relationships/image" Target="../media/image86.png"/><Relationship Id="rId4" Type="http://schemas.openxmlformats.org/officeDocument/2006/relationships/slide" Target="slide70.xml"/><Relationship Id="rId9" Type="http://schemas.openxmlformats.org/officeDocument/2006/relationships/image" Target="../media/image80.jpeg"/><Relationship Id="rId14" Type="http://schemas.openxmlformats.org/officeDocument/2006/relationships/slide" Target="slide46.xml"/><Relationship Id="rId22" Type="http://schemas.openxmlformats.org/officeDocument/2006/relationships/slide" Target="slide6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image" Target="../media/image3.png"/><Relationship Id="rId21" Type="http://schemas.openxmlformats.org/officeDocument/2006/relationships/slide" Target="slide66.xml"/><Relationship Id="rId7" Type="http://schemas.openxmlformats.org/officeDocument/2006/relationships/image" Target="../media/image78.png"/><Relationship Id="rId12" Type="http://schemas.openxmlformats.org/officeDocument/2006/relationships/slide" Target="slide58.xml"/><Relationship Id="rId17" Type="http://schemas.openxmlformats.org/officeDocument/2006/relationships/image" Target="../media/image84.png"/><Relationship Id="rId2" Type="http://schemas.openxmlformats.org/officeDocument/2006/relationships/image" Target="../media/image2.jpg"/><Relationship Id="rId16" Type="http://schemas.openxmlformats.org/officeDocument/2006/relationships/slide" Target="slide62.xm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slide" Target="slide48.xml"/><Relationship Id="rId19" Type="http://schemas.openxmlformats.org/officeDocument/2006/relationships/slide" Target="slide50.xml"/><Relationship Id="rId4" Type="http://schemas.openxmlformats.org/officeDocument/2006/relationships/slide" Target="slide70.xml"/><Relationship Id="rId9" Type="http://schemas.openxmlformats.org/officeDocument/2006/relationships/image" Target="../media/image80.jpeg"/><Relationship Id="rId14" Type="http://schemas.openxmlformats.org/officeDocument/2006/relationships/slide" Target="slide49.xml"/><Relationship Id="rId22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image" Target="../media/image3.png"/><Relationship Id="rId21" Type="http://schemas.openxmlformats.org/officeDocument/2006/relationships/slide" Target="slide67.xml"/><Relationship Id="rId7" Type="http://schemas.openxmlformats.org/officeDocument/2006/relationships/image" Target="../media/image78.png"/><Relationship Id="rId12" Type="http://schemas.openxmlformats.org/officeDocument/2006/relationships/slide" Target="slide59.xml"/><Relationship Id="rId17" Type="http://schemas.openxmlformats.org/officeDocument/2006/relationships/image" Target="../media/image84.png"/><Relationship Id="rId2" Type="http://schemas.openxmlformats.org/officeDocument/2006/relationships/image" Target="../media/image2.jpg"/><Relationship Id="rId16" Type="http://schemas.openxmlformats.org/officeDocument/2006/relationships/slide" Target="slide63.xm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slide" Target="slide51.xml"/><Relationship Id="rId19" Type="http://schemas.openxmlformats.org/officeDocument/2006/relationships/slide" Target="slide53.xml"/><Relationship Id="rId4" Type="http://schemas.openxmlformats.org/officeDocument/2006/relationships/slide" Target="slide70.xml"/><Relationship Id="rId9" Type="http://schemas.openxmlformats.org/officeDocument/2006/relationships/image" Target="../media/image80.jpeg"/><Relationship Id="rId14" Type="http://schemas.openxmlformats.org/officeDocument/2006/relationships/slide" Target="slide52.xml"/><Relationship Id="rId2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image" Target="../media/image3.png"/><Relationship Id="rId21" Type="http://schemas.openxmlformats.org/officeDocument/2006/relationships/slide" Target="slide68.xml"/><Relationship Id="rId7" Type="http://schemas.openxmlformats.org/officeDocument/2006/relationships/image" Target="../media/image78.png"/><Relationship Id="rId12" Type="http://schemas.openxmlformats.org/officeDocument/2006/relationships/slide" Target="slide60.xml"/><Relationship Id="rId17" Type="http://schemas.openxmlformats.org/officeDocument/2006/relationships/image" Target="../media/image84.png"/><Relationship Id="rId2" Type="http://schemas.openxmlformats.org/officeDocument/2006/relationships/image" Target="../media/image2.jpg"/><Relationship Id="rId16" Type="http://schemas.openxmlformats.org/officeDocument/2006/relationships/slide" Target="slide64.xm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10" Type="http://schemas.openxmlformats.org/officeDocument/2006/relationships/slide" Target="slide54.xml"/><Relationship Id="rId19" Type="http://schemas.openxmlformats.org/officeDocument/2006/relationships/slide" Target="slide56.xml"/><Relationship Id="rId4" Type="http://schemas.openxmlformats.org/officeDocument/2006/relationships/slide" Target="slide70.xml"/><Relationship Id="rId9" Type="http://schemas.openxmlformats.org/officeDocument/2006/relationships/image" Target="../media/image80.jpeg"/><Relationship Id="rId14" Type="http://schemas.openxmlformats.org/officeDocument/2006/relationships/slide" Target="slide55.xml"/><Relationship Id="rId22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image" Target="../media/image89.jp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10" Type="http://schemas.openxmlformats.org/officeDocument/2006/relationships/image" Target="../media/image92.png"/><Relationship Id="rId4" Type="http://schemas.openxmlformats.org/officeDocument/2006/relationships/image" Target="../media/image2.jpg"/><Relationship Id="rId9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3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image" Target="../media/image94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5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image" Target="../media/image96.jpeg"/><Relationship Id="rId10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99.png"/><Relationship Id="rId10" Type="http://schemas.openxmlformats.org/officeDocument/2006/relationships/image" Target="../media/image100.png"/><Relationship Id="rId4" Type="http://schemas.openxmlformats.org/officeDocument/2006/relationships/image" Target="../media/image2.jp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22.png"/><Relationship Id="rId21" Type="http://schemas.openxmlformats.org/officeDocument/2006/relationships/image" Target="../media/image34.jpg"/><Relationship Id="rId34" Type="http://schemas.openxmlformats.org/officeDocument/2006/relationships/image" Target="../media/image46.png"/><Relationship Id="rId7" Type="http://schemas.openxmlformats.org/officeDocument/2006/relationships/image" Target="../media/image23.jpg"/><Relationship Id="rId12" Type="http://schemas.openxmlformats.org/officeDocument/2006/relationships/slide" Target="slide14.xml"/><Relationship Id="rId17" Type="http://schemas.openxmlformats.org/officeDocument/2006/relationships/slide" Target="slide26.xml"/><Relationship Id="rId25" Type="http://schemas.openxmlformats.org/officeDocument/2006/relationships/image" Target="../media/image38.jpg"/><Relationship Id="rId33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30.jpg"/><Relationship Id="rId20" Type="http://schemas.openxmlformats.org/officeDocument/2006/relationships/image" Target="../media/image33.jpg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27.jpg"/><Relationship Id="rId24" Type="http://schemas.openxmlformats.org/officeDocument/2006/relationships/image" Target="../media/image37.jpg"/><Relationship Id="rId32" Type="http://schemas.openxmlformats.org/officeDocument/2006/relationships/image" Target="../media/image44.png"/><Relationship Id="rId5" Type="http://schemas.openxmlformats.org/officeDocument/2006/relationships/slide" Target="slide8.xml"/><Relationship Id="rId15" Type="http://schemas.openxmlformats.org/officeDocument/2006/relationships/slide" Target="slide20.xml"/><Relationship Id="rId23" Type="http://schemas.openxmlformats.org/officeDocument/2006/relationships/image" Target="../media/image36.jpg"/><Relationship Id="rId28" Type="http://schemas.openxmlformats.org/officeDocument/2006/relationships/image" Target="../media/image41.jpg"/><Relationship Id="rId10" Type="http://schemas.openxmlformats.org/officeDocument/2006/relationships/image" Target="../media/image26.jpg"/><Relationship Id="rId19" Type="http://schemas.openxmlformats.org/officeDocument/2006/relationships/image" Target="../media/image32.jpg"/><Relationship Id="rId31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5.jpg"/><Relationship Id="rId14" Type="http://schemas.openxmlformats.org/officeDocument/2006/relationships/image" Target="../media/image29.jpg"/><Relationship Id="rId22" Type="http://schemas.openxmlformats.org/officeDocument/2006/relationships/image" Target="../media/image35.jpg"/><Relationship Id="rId27" Type="http://schemas.openxmlformats.org/officeDocument/2006/relationships/image" Target="../media/image40.jpg"/><Relationship Id="rId30" Type="http://schemas.openxmlformats.org/officeDocument/2006/relationships/slide" Target="slide4.xml"/><Relationship Id="rId8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1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image" Target="../media/image102.jp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3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104.jpeg"/><Relationship Id="rId10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05.png"/><Relationship Id="rId10" Type="http://schemas.openxmlformats.org/officeDocument/2006/relationships/image" Target="../media/image106.png"/><Relationship Id="rId4" Type="http://schemas.openxmlformats.org/officeDocument/2006/relationships/image" Target="../media/image2.jpg"/><Relationship Id="rId9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107.png"/><Relationship Id="rId7" Type="http://schemas.openxmlformats.org/officeDocument/2006/relationships/image" Target="../media/image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11" Type="http://schemas.openxmlformats.org/officeDocument/2006/relationships/image" Target="../media/image109.png"/><Relationship Id="rId5" Type="http://schemas.openxmlformats.org/officeDocument/2006/relationships/image" Target="../media/image108.jp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0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image" Target="../media/image111.jpeg"/><Relationship Id="rId10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slide" Target="slide4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13.png"/><Relationship Id="rId4" Type="http://schemas.openxmlformats.org/officeDocument/2006/relationships/image" Target="../media/image2.jpg"/><Relationship Id="rId9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4.png"/><Relationship Id="rId7" Type="http://schemas.openxmlformats.org/officeDocument/2006/relationships/slide" Target="slide4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7.png"/><Relationship Id="rId7" Type="http://schemas.openxmlformats.org/officeDocument/2006/relationships/slide" Target="slide4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19.png"/><Relationship Id="rId5" Type="http://schemas.openxmlformats.org/officeDocument/2006/relationships/image" Target="../media/image111.jpe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7.png"/><Relationship Id="rId7" Type="http://schemas.openxmlformats.org/officeDocument/2006/relationships/slide" Target="slide4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19.png"/><Relationship Id="rId5" Type="http://schemas.openxmlformats.org/officeDocument/2006/relationships/image" Target="../media/image111.jpe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7.png"/><Relationship Id="rId7" Type="http://schemas.openxmlformats.org/officeDocument/2006/relationships/slide" Target="slide4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19.png"/><Relationship Id="rId5" Type="http://schemas.openxmlformats.org/officeDocument/2006/relationships/image" Target="../media/image111.jpe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22.png"/><Relationship Id="rId21" Type="http://schemas.openxmlformats.org/officeDocument/2006/relationships/image" Target="../media/image34.jpg"/><Relationship Id="rId34" Type="http://schemas.openxmlformats.org/officeDocument/2006/relationships/image" Target="../media/image46.png"/><Relationship Id="rId7" Type="http://schemas.openxmlformats.org/officeDocument/2006/relationships/image" Target="../media/image23.jpg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5" Type="http://schemas.openxmlformats.org/officeDocument/2006/relationships/image" Target="../media/image38.jpg"/><Relationship Id="rId33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30.jpg"/><Relationship Id="rId20" Type="http://schemas.openxmlformats.org/officeDocument/2006/relationships/image" Target="../media/image33.jpg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27.jpg"/><Relationship Id="rId24" Type="http://schemas.openxmlformats.org/officeDocument/2006/relationships/image" Target="../media/image37.jpg"/><Relationship Id="rId32" Type="http://schemas.openxmlformats.org/officeDocument/2006/relationships/image" Target="../media/image44.png"/><Relationship Id="rId5" Type="http://schemas.openxmlformats.org/officeDocument/2006/relationships/slide" Target="slide10.xml"/><Relationship Id="rId15" Type="http://schemas.openxmlformats.org/officeDocument/2006/relationships/slide" Target="slide22.xml"/><Relationship Id="rId23" Type="http://schemas.openxmlformats.org/officeDocument/2006/relationships/image" Target="../media/image36.jpg"/><Relationship Id="rId28" Type="http://schemas.openxmlformats.org/officeDocument/2006/relationships/image" Target="../media/image41.jpg"/><Relationship Id="rId10" Type="http://schemas.openxmlformats.org/officeDocument/2006/relationships/image" Target="../media/image26.jpg"/><Relationship Id="rId19" Type="http://schemas.openxmlformats.org/officeDocument/2006/relationships/image" Target="../media/image32.jpg"/><Relationship Id="rId31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5.jpg"/><Relationship Id="rId14" Type="http://schemas.openxmlformats.org/officeDocument/2006/relationships/image" Target="../media/image29.jpg"/><Relationship Id="rId22" Type="http://schemas.openxmlformats.org/officeDocument/2006/relationships/image" Target="../media/image35.jpg"/><Relationship Id="rId27" Type="http://schemas.openxmlformats.org/officeDocument/2006/relationships/image" Target="../media/image40.jpg"/><Relationship Id="rId30" Type="http://schemas.openxmlformats.org/officeDocument/2006/relationships/slide" Target="slide4.xml"/><Relationship Id="rId8" Type="http://schemas.openxmlformats.org/officeDocument/2006/relationships/image" Target="../media/image24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7.png"/><Relationship Id="rId7" Type="http://schemas.openxmlformats.org/officeDocument/2006/relationships/slide" Target="slide4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19.png"/><Relationship Id="rId5" Type="http://schemas.openxmlformats.org/officeDocument/2006/relationships/image" Target="../media/image111.jpe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12" Type="http://schemas.openxmlformats.org/officeDocument/2006/relationships/image" Target="../media/image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120.png"/><Relationship Id="rId10" Type="http://schemas.openxmlformats.org/officeDocument/2006/relationships/slide" Target="slide41.xml"/><Relationship Id="rId4" Type="http://schemas.openxmlformats.org/officeDocument/2006/relationships/image" Target="../media/image2.jp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12" Type="http://schemas.openxmlformats.org/officeDocument/2006/relationships/image" Target="../media/image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120.png"/><Relationship Id="rId10" Type="http://schemas.openxmlformats.org/officeDocument/2006/relationships/slide" Target="slide42.xml"/><Relationship Id="rId4" Type="http://schemas.openxmlformats.org/officeDocument/2006/relationships/image" Target="../media/image2.jp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12" Type="http://schemas.openxmlformats.org/officeDocument/2006/relationships/image" Target="../media/image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120.png"/><Relationship Id="rId10" Type="http://schemas.openxmlformats.org/officeDocument/2006/relationships/slide" Target="slide43.xml"/><Relationship Id="rId4" Type="http://schemas.openxmlformats.org/officeDocument/2006/relationships/image" Target="../media/image2.jp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12" Type="http://schemas.openxmlformats.org/officeDocument/2006/relationships/image" Target="../media/image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audio" Target="../media/audio1.wav"/><Relationship Id="rId5" Type="http://schemas.openxmlformats.org/officeDocument/2006/relationships/image" Target="../media/image120.png"/><Relationship Id="rId10" Type="http://schemas.openxmlformats.org/officeDocument/2006/relationships/slide" Target="slide44.xml"/><Relationship Id="rId4" Type="http://schemas.openxmlformats.org/officeDocument/2006/relationships/image" Target="../media/image2.jp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7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0" Type="http://schemas.openxmlformats.org/officeDocument/2006/relationships/image" Target="../media/image130.png"/><Relationship Id="rId4" Type="http://schemas.openxmlformats.org/officeDocument/2006/relationships/image" Target="../media/image3.png"/><Relationship Id="rId9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22.png"/><Relationship Id="rId21" Type="http://schemas.openxmlformats.org/officeDocument/2006/relationships/image" Target="../media/image34.jpg"/><Relationship Id="rId34" Type="http://schemas.openxmlformats.org/officeDocument/2006/relationships/image" Target="../media/image45.png"/><Relationship Id="rId7" Type="http://schemas.openxmlformats.org/officeDocument/2006/relationships/image" Target="../media/image23.jpg"/><Relationship Id="rId12" Type="http://schemas.openxmlformats.org/officeDocument/2006/relationships/slide" Target="slide18.xml"/><Relationship Id="rId17" Type="http://schemas.openxmlformats.org/officeDocument/2006/relationships/slide" Target="slide30.xml"/><Relationship Id="rId25" Type="http://schemas.openxmlformats.org/officeDocument/2006/relationships/image" Target="../media/image38.jpg"/><Relationship Id="rId33" Type="http://schemas.openxmlformats.org/officeDocument/2006/relationships/image" Target="../media/image44.png"/><Relationship Id="rId2" Type="http://schemas.openxmlformats.org/officeDocument/2006/relationships/image" Target="../media/image2.jpg"/><Relationship Id="rId16" Type="http://schemas.openxmlformats.org/officeDocument/2006/relationships/image" Target="../media/image30.jpg"/><Relationship Id="rId20" Type="http://schemas.openxmlformats.org/officeDocument/2006/relationships/image" Target="../media/image33.jpg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27.jpg"/><Relationship Id="rId24" Type="http://schemas.openxmlformats.org/officeDocument/2006/relationships/image" Target="../media/image37.jpg"/><Relationship Id="rId32" Type="http://schemas.openxmlformats.org/officeDocument/2006/relationships/image" Target="../media/image46.png"/><Relationship Id="rId5" Type="http://schemas.openxmlformats.org/officeDocument/2006/relationships/slide" Target="slide12.xml"/><Relationship Id="rId15" Type="http://schemas.openxmlformats.org/officeDocument/2006/relationships/slide" Target="slide24.xml"/><Relationship Id="rId23" Type="http://schemas.openxmlformats.org/officeDocument/2006/relationships/image" Target="../media/image36.jpg"/><Relationship Id="rId28" Type="http://schemas.openxmlformats.org/officeDocument/2006/relationships/image" Target="../media/image41.jpg"/><Relationship Id="rId10" Type="http://schemas.openxmlformats.org/officeDocument/2006/relationships/image" Target="../media/image26.jpg"/><Relationship Id="rId19" Type="http://schemas.openxmlformats.org/officeDocument/2006/relationships/image" Target="../media/image32.jpg"/><Relationship Id="rId31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5.jpg"/><Relationship Id="rId14" Type="http://schemas.openxmlformats.org/officeDocument/2006/relationships/image" Target="../media/image29.jpg"/><Relationship Id="rId22" Type="http://schemas.openxmlformats.org/officeDocument/2006/relationships/image" Target="../media/image35.jpg"/><Relationship Id="rId27" Type="http://schemas.openxmlformats.org/officeDocument/2006/relationships/image" Target="../media/image40.jpg"/><Relationship Id="rId30" Type="http://schemas.openxmlformats.org/officeDocument/2006/relationships/slide" Target="slide4.xml"/><Relationship Id="rId8" Type="http://schemas.openxmlformats.org/officeDocument/2006/relationships/image" Target="../media/image24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2.png"/><Relationship Id="rId7" Type="http://schemas.openxmlformats.org/officeDocument/2006/relationships/audio" Target="../media/audio1.wav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10" Type="http://schemas.openxmlformats.org/officeDocument/2006/relationships/image" Target="../media/image135.png"/><Relationship Id="rId4" Type="http://schemas.openxmlformats.org/officeDocument/2006/relationships/image" Target="../media/image133.png"/><Relationship Id="rId9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25.jpg"/><Relationship Id="rId12" Type="http://schemas.openxmlformats.org/officeDocument/2006/relationships/slide" Target="slide9.xml"/><Relationship Id="rId2" Type="http://schemas.openxmlformats.org/officeDocument/2006/relationships/image" Target="../media/image2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48.png"/><Relationship Id="rId5" Type="http://schemas.openxmlformats.org/officeDocument/2006/relationships/image" Target="../media/image23.jpg"/><Relationship Id="rId15" Type="http://schemas.openxmlformats.org/officeDocument/2006/relationships/image" Target="../media/image51.png"/><Relationship Id="rId10" Type="http://schemas.openxmlformats.org/officeDocument/2006/relationships/slide" Target="slide32.xml"/><Relationship Id="rId4" Type="http://schemas.openxmlformats.org/officeDocument/2006/relationships/image" Target="../media/image3.png"/><Relationship Id="rId9" Type="http://schemas.openxmlformats.org/officeDocument/2006/relationships/image" Target="../media/image27.jp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12" Type="http://schemas.openxmlformats.org/officeDocument/2006/relationships/audio" Target="../media/audio1.wav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55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slide" Target="slide32.xml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27.jpg"/><Relationship Id="rId19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24.jp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graphicFrame>
        <p:nvGraphicFramePr>
          <p:cNvPr id="53" name="表 22">
            <a:extLst>
              <a:ext uri="{FF2B5EF4-FFF2-40B4-BE49-F238E27FC236}">
                <a16:creationId xmlns:a16="http://schemas.microsoft.com/office/drawing/2014/main" id="{CBF03337-3ACB-4289-9DE2-807FFD353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05398"/>
              </p:ext>
            </p:extLst>
          </p:nvPr>
        </p:nvGraphicFramePr>
        <p:xfrm>
          <a:off x="1781503" y="36128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4" name="図 53">
            <a:hlinkClick r:id="" action="ppaction://hlinkshowjump?jump=nextslide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75A7396A-87BF-59FD-90FA-868458223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96" y="124290"/>
            <a:ext cx="1055780" cy="792000"/>
          </a:xfrm>
          <a:prstGeom prst="rect">
            <a:avLst/>
          </a:prstGeom>
        </p:spPr>
      </p:pic>
      <p:sp>
        <p:nvSpPr>
          <p:cNvPr id="57" name="四角形: 角を丸くする 56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F16E770C-EF1F-8111-5A42-7353481F99BF}"/>
              </a:ext>
            </a:extLst>
          </p:cNvPr>
          <p:cNvSpPr/>
          <p:nvPr/>
        </p:nvSpPr>
        <p:spPr>
          <a:xfrm>
            <a:off x="4854394" y="3900289"/>
            <a:ext cx="2520000" cy="864000"/>
          </a:xfrm>
          <a:prstGeom prst="roundRect">
            <a:avLst>
              <a:gd name="adj" fmla="val 22985"/>
            </a:avLst>
          </a:prstGeom>
          <a:gradFill flip="none" rotWithShape="1">
            <a:gsLst>
              <a:gs pos="0">
                <a:srgbClr val="F9E3B7"/>
              </a:gs>
              <a:gs pos="100000">
                <a:srgbClr val="F9E3B7">
                  <a:shade val="100000"/>
                  <a:satMod val="115000"/>
                  <a:lumMod val="50000"/>
                  <a:lumOff val="50000"/>
                </a:srgbClr>
              </a:gs>
            </a:gsLst>
            <a:lin ang="13500000" scaled="1"/>
            <a:tileRect/>
          </a:gradFill>
          <a:ln w="38100">
            <a:solidFill>
              <a:srgbClr val="F2C1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口や歯の汚れ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FC09999A-67E6-3801-1340-BA15382B8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4" r="78296" b="50000"/>
          <a:stretch/>
        </p:blipFill>
        <p:spPr>
          <a:xfrm>
            <a:off x="5010390" y="4029629"/>
            <a:ext cx="612169" cy="720000"/>
          </a:xfrm>
          <a:prstGeom prst="rect">
            <a:avLst/>
          </a:prstGeom>
        </p:spPr>
      </p:pic>
      <p:sp>
        <p:nvSpPr>
          <p:cNvPr id="61" name="四角形: 角を丸くする 60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BDBCDCBB-A94D-0579-7285-CFC456C14472}"/>
              </a:ext>
            </a:extLst>
          </p:cNvPr>
          <p:cNvSpPr/>
          <p:nvPr/>
        </p:nvSpPr>
        <p:spPr>
          <a:xfrm>
            <a:off x="8622733" y="3900289"/>
            <a:ext cx="2520000" cy="1980000"/>
          </a:xfrm>
          <a:prstGeom prst="roundRect">
            <a:avLst/>
          </a:prstGeom>
          <a:gradFill flip="none" rotWithShape="1">
            <a:gsLst>
              <a:gs pos="100000">
                <a:srgbClr val="FFD7C7">
                  <a:lumMod val="50000"/>
                  <a:lumOff val="50000"/>
                </a:srgbClr>
              </a:gs>
              <a:gs pos="0">
                <a:srgbClr val="FFD7C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794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健康な歯？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むし歯？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DE2B7E4D-F30B-6938-056E-8FFBADBBA973}"/>
              </a:ext>
            </a:extLst>
          </p:cNvPr>
          <p:cNvGrpSpPr/>
          <p:nvPr/>
        </p:nvGrpSpPr>
        <p:grpSpPr>
          <a:xfrm>
            <a:off x="8968513" y="4547612"/>
            <a:ext cx="1978484" cy="1456715"/>
            <a:chOff x="8913921" y="4388633"/>
            <a:chExt cx="1978484" cy="1456715"/>
          </a:xfrm>
        </p:grpSpPr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1413FFB9-283F-780F-CE27-DBE975708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97" b="43024"/>
            <a:stretch/>
          </p:blipFill>
          <p:spPr>
            <a:xfrm>
              <a:off x="8913921" y="4388633"/>
              <a:ext cx="1007057" cy="1456715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A0C0D629-4426-5B9D-FE29-8D4B9BEE9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2" t="59408"/>
            <a:stretch/>
          </p:blipFill>
          <p:spPr>
            <a:xfrm>
              <a:off x="9837836" y="4521061"/>
              <a:ext cx="1054569" cy="1044000"/>
            </a:xfrm>
            <a:prstGeom prst="rect">
              <a:avLst/>
            </a:prstGeom>
          </p:spPr>
        </p:pic>
      </p:grpSp>
      <p:sp>
        <p:nvSpPr>
          <p:cNvPr id="63" name="矢印: 右 62">
            <a:extLst>
              <a:ext uri="{FF2B5EF4-FFF2-40B4-BE49-F238E27FC236}">
                <a16:creationId xmlns:a16="http://schemas.microsoft.com/office/drawing/2014/main" id="{B267BAFD-1B68-D5FD-4B84-35585E8319EA}"/>
              </a:ext>
            </a:extLst>
          </p:cNvPr>
          <p:cNvSpPr/>
          <p:nvPr/>
        </p:nvSpPr>
        <p:spPr>
          <a:xfrm>
            <a:off x="3870225" y="4209629"/>
            <a:ext cx="720000" cy="360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id="{2854FE13-869D-662F-5E40-08E295CD913E}"/>
              </a:ext>
            </a:extLst>
          </p:cNvPr>
          <p:cNvSpPr/>
          <p:nvPr/>
        </p:nvSpPr>
        <p:spPr>
          <a:xfrm>
            <a:off x="3870225" y="5167610"/>
            <a:ext cx="720000" cy="360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矢印: 右 64">
            <a:extLst>
              <a:ext uri="{FF2B5EF4-FFF2-40B4-BE49-F238E27FC236}">
                <a16:creationId xmlns:a16="http://schemas.microsoft.com/office/drawing/2014/main" id="{FEA634BA-3E42-104E-C5D0-2561CCEE5137}"/>
              </a:ext>
            </a:extLst>
          </p:cNvPr>
          <p:cNvSpPr/>
          <p:nvPr/>
        </p:nvSpPr>
        <p:spPr>
          <a:xfrm>
            <a:off x="7638563" y="4209629"/>
            <a:ext cx="720000" cy="360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矢印: 右 65">
            <a:extLst>
              <a:ext uri="{FF2B5EF4-FFF2-40B4-BE49-F238E27FC236}">
                <a16:creationId xmlns:a16="http://schemas.microsoft.com/office/drawing/2014/main" id="{8D944C95-4D42-07A9-55D7-5668F0C1509D}"/>
              </a:ext>
            </a:extLst>
          </p:cNvPr>
          <p:cNvSpPr/>
          <p:nvPr/>
        </p:nvSpPr>
        <p:spPr>
          <a:xfrm>
            <a:off x="7638563" y="5167610"/>
            <a:ext cx="720000" cy="360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四角形: 角を丸くする 70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5F16F699-E2E6-27C6-3ABD-A959241801D1}"/>
              </a:ext>
            </a:extLst>
          </p:cNvPr>
          <p:cNvSpPr/>
          <p:nvPr/>
        </p:nvSpPr>
        <p:spPr>
          <a:xfrm>
            <a:off x="2404566" y="1730264"/>
            <a:ext cx="7370055" cy="180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BF8B2"/>
              </a:gs>
              <a:gs pos="36000">
                <a:srgbClr val="E7E76F"/>
              </a:gs>
              <a:gs pos="100000">
                <a:srgbClr val="FEF8BA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7C9B6FFE-EF57-4BAC-898D-443957053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41" y="3894382"/>
            <a:ext cx="3523793" cy="2213040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, アプリケーション&#10;&#10;自動的に生成された説明">
            <a:hlinkClick r:id="rId3" action="ppaction://hlinksldjump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18F4E9A8-D572-E9E8-F2B3-128CD9BBF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865075"/>
            <a:ext cx="6093288" cy="2391318"/>
          </a:xfrm>
          <a:prstGeom prst="rect">
            <a:avLst/>
          </a:prstGeom>
        </p:spPr>
      </p:pic>
      <p:pic>
        <p:nvPicPr>
          <p:cNvPr id="8" name="図 7">
            <a:hlinkClick r:id="" action="ppaction://hlinkshowjump?jump=nextslide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188700A1-903A-6D7B-D1F2-CC7B7CC4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696" y="6004855"/>
            <a:ext cx="10801109" cy="725985"/>
          </a:xfrm>
          <a:prstGeom prst="rect">
            <a:avLst/>
          </a:prstGeom>
        </p:spPr>
      </p:pic>
      <p:pic>
        <p:nvPicPr>
          <p:cNvPr id="4" name="図 3">
            <a:hlinkClick r:id="" action="ppaction://noaction">
              <a:snd r:embed="rId4" name="決定ボタンを押す3.wav"/>
            </a:hlinkClick>
            <a:extLst>
              <a:ext uri="{FF2B5EF4-FFF2-40B4-BE49-F238E27FC236}">
                <a16:creationId xmlns:a16="http://schemas.microsoft.com/office/drawing/2014/main" id="{3A9EA2A2-072F-7F08-B9B9-CC9FD51D9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3419" y="4913699"/>
            <a:ext cx="2662869" cy="10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867AE22B-7220-1852-0848-A29E285F0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pic>
        <p:nvPicPr>
          <p:cNvPr id="25" name="図 24">
            <a:hlinkClick r:id="rId10" action="ppaction://hlinksldjump"/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9315812-0FA7-1E2A-4161-13E04C83C038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highlight>
                  <a:srgbClr val="FBF8B2"/>
                </a:highligh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糖分が少なく口に残りにくい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2A5085"/>
              </a:solidFill>
              <a:effectLst/>
              <a:highlight>
                <a:srgbClr val="FBF8B2"/>
              </a:highligh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食べ物・飲み物としては、むし歯のリスクは低いと言えるでしょう。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ただし、少しの量でも長い時間糖をとっていれば、むし歯になりやすくなります。また歯にくっつきやすく口に残りやすい食べ物は、もっとむし歯になりやすくなります。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9136AA-31B6-2937-3650-47944863AE91}"/>
              </a:ext>
            </a:extLst>
          </p:cNvPr>
          <p:cNvSpPr txBox="1"/>
          <p:nvPr/>
        </p:nvSpPr>
        <p:spPr>
          <a:xfrm>
            <a:off x="7210332" y="3008622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AEED44-98F3-274C-BF2B-74C15DCFE39C}"/>
              </a:ext>
            </a:extLst>
          </p:cNvPr>
          <p:cNvSpPr txBox="1"/>
          <p:nvPr/>
        </p:nvSpPr>
        <p:spPr>
          <a:xfrm>
            <a:off x="9664287" y="4056037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BF866D-DBD3-F59C-4E35-8FDCFE91F37E}"/>
              </a:ext>
            </a:extLst>
          </p:cNvPr>
          <p:cNvGrpSpPr/>
          <p:nvPr/>
        </p:nvGrpSpPr>
        <p:grpSpPr>
          <a:xfrm>
            <a:off x="6713730" y="2962886"/>
            <a:ext cx="4149268" cy="3311581"/>
            <a:chOff x="6707919" y="2889250"/>
            <a:chExt cx="4149268" cy="3311581"/>
          </a:xfrm>
        </p:grpSpPr>
        <p:sp>
          <p:nvSpPr>
            <p:cNvPr id="22" name="フリーフォーム: 図形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8D47C68-D855-F396-A132-A63290A32723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B1F4258-5FD9-22B5-6B33-CE716DF8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8" name="図 7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B86DC7BC-60AE-99C8-F3F1-5BE7A6F628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09BD81C4-A48A-D533-7624-D53178D27B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13" name="図 1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64CBA6E-A10B-2F59-0B30-10F9C72FD3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BE6B8E5B-D0CA-9C7D-352F-B4AA6CDD3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pic>
        <p:nvPicPr>
          <p:cNvPr id="25" name="図 2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B74FB08A-DDDE-7113-E09C-4D9DB84846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21" y="2875469"/>
            <a:ext cx="3887623" cy="875616"/>
          </a:xfrm>
          <a:prstGeom prst="rect">
            <a:avLst/>
          </a:prstGeom>
        </p:spPr>
      </p:pic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69E12646-2CF6-0E8A-5BB9-27242650A7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7" y="3399753"/>
            <a:ext cx="3920874" cy="875616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3DCF1E55-41C0-BE25-9BEC-3ED0B69313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0" y="4080364"/>
            <a:ext cx="3937500" cy="157666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B49E398-D306-C24B-1AB2-62CAFDDA3FA3}"/>
              </a:ext>
            </a:extLst>
          </p:cNvPr>
          <p:cNvGrpSpPr/>
          <p:nvPr/>
        </p:nvGrpSpPr>
        <p:grpSpPr>
          <a:xfrm>
            <a:off x="6715764" y="2968017"/>
            <a:ext cx="4149268" cy="3311581"/>
            <a:chOff x="6715378" y="2968017"/>
            <a:chExt cx="4149268" cy="3311581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7D04F70B-C510-0C26-CAD5-CF23EEC97AD9}"/>
                </a:ext>
              </a:extLst>
            </p:cNvPr>
            <p:cNvGrpSpPr/>
            <p:nvPr/>
          </p:nvGrpSpPr>
          <p:grpSpPr>
            <a:xfrm>
              <a:off x="6715378" y="2968017"/>
              <a:ext cx="4149268" cy="3311581"/>
              <a:chOff x="6707919" y="2889250"/>
              <a:chExt cx="4149268" cy="3311581"/>
            </a:xfrm>
          </p:grpSpPr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EBA82874-1CBC-FDB9-B581-373B098CDA84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A6FE686A-9C01-3961-6C78-77703B0C8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7" name="図 26" descr="テキスト&#10;&#10;自動的に生成された説明">
              <a:extLst>
                <a:ext uri="{FF2B5EF4-FFF2-40B4-BE49-F238E27FC236}">
                  <a16:creationId xmlns:a16="http://schemas.microsoft.com/office/drawing/2014/main" id="{0B03053B-E3C3-BFB6-6FA8-7F8F8FA11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6EA7534A-571E-C09F-777E-24D2B685F5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6" name="図 5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8CF987AD-2028-3F86-2A30-9138C6A360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B865CABC-C45D-0AF8-21E7-DC2124DC9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9315812-0FA7-1E2A-4161-13E04C83C038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highlight>
                  <a:srgbClr val="FBF8B2"/>
                </a:highligh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糖分が少なく口に残りにくい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2A5085"/>
              </a:solidFill>
              <a:effectLst/>
              <a:highlight>
                <a:srgbClr val="FBF8B2"/>
              </a:highligh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食べ物・飲み物としては、むし歯のリスクは低いと言えるでしょう。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ただし、少しの量でも長い時間糖をとっていれば、むし歯になりやすくなります。また歯にくっつきやすく口に残りやすい食べ物は、もっとむし歯になりやすくなります。</a:t>
            </a:r>
          </a:p>
        </p:txBody>
      </p:sp>
      <p:pic>
        <p:nvPicPr>
          <p:cNvPr id="25" name="図 24">
            <a:hlinkClick r:id="rId10" action="ppaction://hlinksldjump"/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B0D7CD-F633-E12B-1739-DB413DBCF916}"/>
              </a:ext>
            </a:extLst>
          </p:cNvPr>
          <p:cNvSpPr txBox="1"/>
          <p:nvPr/>
        </p:nvSpPr>
        <p:spPr>
          <a:xfrm>
            <a:off x="7210332" y="3008622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4CE88F-986E-D2CD-4DA3-56EB34796EC8}"/>
              </a:ext>
            </a:extLst>
          </p:cNvPr>
          <p:cNvSpPr txBox="1"/>
          <p:nvPr/>
        </p:nvSpPr>
        <p:spPr>
          <a:xfrm>
            <a:off x="9664287" y="4056037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BF866D-DBD3-F59C-4E35-8FDCFE91F37E}"/>
              </a:ext>
            </a:extLst>
          </p:cNvPr>
          <p:cNvGrpSpPr/>
          <p:nvPr/>
        </p:nvGrpSpPr>
        <p:grpSpPr>
          <a:xfrm>
            <a:off x="6707916" y="2964891"/>
            <a:ext cx="4149268" cy="3311581"/>
            <a:chOff x="6707919" y="2889250"/>
            <a:chExt cx="4149268" cy="3311581"/>
          </a:xfrm>
        </p:grpSpPr>
        <p:sp>
          <p:nvSpPr>
            <p:cNvPr id="22" name="フリーフォーム: 図形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8D47C68-D855-F396-A132-A63290A32723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B1F4258-5FD9-22B5-6B33-CE716DF8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9" name="図 8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A49FB490-C338-820C-9A90-2CDCA3021B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E25087BF-CED5-4505-E519-E60DFE886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13" name="図 1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4A477FD-D5CF-0B91-DD12-7FBEC3A00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FFB3B176-805C-D610-CCD1-3650B319A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pic>
        <p:nvPicPr>
          <p:cNvPr id="25" name="図 2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343FD115-042E-52C2-8867-72DDF39B94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21" y="2875469"/>
            <a:ext cx="3887623" cy="875616"/>
          </a:xfrm>
          <a:prstGeom prst="rect">
            <a:avLst/>
          </a:prstGeom>
        </p:spPr>
      </p:pic>
      <p:pic>
        <p:nvPicPr>
          <p:cNvPr id="21" name="図 20" descr="テキスト&#10;&#10;自動的に生成された説明">
            <a:extLst>
              <a:ext uri="{FF2B5EF4-FFF2-40B4-BE49-F238E27FC236}">
                <a16:creationId xmlns:a16="http://schemas.microsoft.com/office/drawing/2014/main" id="{F1D1513D-4E9B-DA7A-332A-433327C0BD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7" y="3399753"/>
            <a:ext cx="3920874" cy="875616"/>
          </a:xfrm>
          <a:prstGeom prst="rect">
            <a:avLst/>
          </a:prstGeom>
        </p:spPr>
      </p:pic>
      <p:pic>
        <p:nvPicPr>
          <p:cNvPr id="26" name="図 25" descr="テキスト&#10;&#10;自動的に生成された説明">
            <a:extLst>
              <a:ext uri="{FF2B5EF4-FFF2-40B4-BE49-F238E27FC236}">
                <a16:creationId xmlns:a16="http://schemas.microsoft.com/office/drawing/2014/main" id="{117F3C03-45E3-34F2-9B86-89479F4FE4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0" y="4080364"/>
            <a:ext cx="3937500" cy="157666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6478595-F301-B88F-C9B9-68E88E592A9C}"/>
              </a:ext>
            </a:extLst>
          </p:cNvPr>
          <p:cNvGrpSpPr/>
          <p:nvPr/>
        </p:nvGrpSpPr>
        <p:grpSpPr>
          <a:xfrm>
            <a:off x="6707909" y="2964891"/>
            <a:ext cx="4153615" cy="3311581"/>
            <a:chOff x="6707916" y="2964891"/>
            <a:chExt cx="4153615" cy="331158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DEBF866D-DBD3-F59C-4E35-8FDCFE91F37E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48D47C68-D855-F396-A132-A63290A32723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EB1F4258-5FD9-22B5-6B33-CE716DF8F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9" name="図 8" descr="テキスト&#10;&#10;自動的に生成された説明">
              <a:extLst>
                <a:ext uri="{FF2B5EF4-FFF2-40B4-BE49-F238E27FC236}">
                  <a16:creationId xmlns:a16="http://schemas.microsoft.com/office/drawing/2014/main" id="{F8063182-3686-5757-7A69-454D3CFEC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B48A1920-DCD6-A8AE-2264-81DB8E93AE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7" name="図 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2444C03-06BB-A1C3-EDF9-280611118E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A02D63A2-95AB-2274-4190-102E2255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988F04-9717-A644-A29C-CC9CDE8E3ABE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糖分はひかえめだが、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やや口に残りやすい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食べ物・飲み物としては、むし歯のリスクは低めですが、だらだら食べに注意しましょう。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ただし、少しの量でも長い時間糖をとっていれば、むし歯になりやすくなります。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ED2AFD-0FDE-4168-9D88-6FBF35C0D7E1}"/>
              </a:ext>
            </a:extLst>
          </p:cNvPr>
          <p:cNvSpPr txBox="1"/>
          <p:nvPr/>
        </p:nvSpPr>
        <p:spPr>
          <a:xfrm>
            <a:off x="7599436" y="3076718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62E94A-54D4-3241-6DDB-C24B3ED1CC0A}"/>
              </a:ext>
            </a:extLst>
          </p:cNvPr>
          <p:cNvSpPr txBox="1"/>
          <p:nvPr/>
        </p:nvSpPr>
        <p:spPr>
          <a:xfrm>
            <a:off x="9674011" y="4811383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B7FD696-A6F3-80D4-B01C-C6AD174AD00B}"/>
              </a:ext>
            </a:extLst>
          </p:cNvPr>
          <p:cNvGrpSpPr/>
          <p:nvPr/>
        </p:nvGrpSpPr>
        <p:grpSpPr>
          <a:xfrm>
            <a:off x="6707918" y="2964891"/>
            <a:ext cx="4149268" cy="3311581"/>
            <a:chOff x="6707919" y="2889250"/>
            <a:chExt cx="4149268" cy="3311581"/>
          </a:xfrm>
        </p:grpSpPr>
        <p:sp>
          <p:nvSpPr>
            <p:cNvPr id="7" name="フリーフォーム: 図形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28096B7-7FDB-2D01-1C7F-3234B95EBCAD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3AF8E61-3810-8D81-C1C8-BC1C4F74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8" name="図 17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B085FF3A-5DDF-01D3-7E23-D6836C2CA7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12" name="図 11" descr="黒い背景と白い文字&#10;&#10;自動的に生成された説明">
            <a:extLst>
              <a:ext uri="{FF2B5EF4-FFF2-40B4-BE49-F238E27FC236}">
                <a16:creationId xmlns:a16="http://schemas.microsoft.com/office/drawing/2014/main" id="{F6305133-1941-9113-FD29-795A3D38D6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827FD334-05C8-2DFA-5337-563C30A2A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25" name="図 24" descr="ロゴ&#10;&#10;自動的に生成された説明">
            <a:extLst>
              <a:ext uri="{FF2B5EF4-FFF2-40B4-BE49-F238E27FC236}">
                <a16:creationId xmlns:a16="http://schemas.microsoft.com/office/drawing/2014/main" id="{BD9FD8D8-183F-F6F5-974E-392187EF1B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3094454"/>
            <a:ext cx="3887623" cy="1155480"/>
          </a:xfrm>
          <a:prstGeom prst="rect">
            <a:avLst/>
          </a:prstGeom>
        </p:spPr>
      </p:pic>
      <p:pic>
        <p:nvPicPr>
          <p:cNvPr id="27" name="図 26" descr="テキスト&#10;&#10;自動的に生成された説明">
            <a:extLst>
              <a:ext uri="{FF2B5EF4-FFF2-40B4-BE49-F238E27FC236}">
                <a16:creationId xmlns:a16="http://schemas.microsoft.com/office/drawing/2014/main" id="{1DABFE4C-1380-A062-F0A7-70F87F1322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8" y="3930851"/>
            <a:ext cx="3920874" cy="1039101"/>
          </a:xfrm>
          <a:prstGeom prst="rect">
            <a:avLst/>
          </a:prstGeom>
        </p:spPr>
      </p:pic>
      <p:pic>
        <p:nvPicPr>
          <p:cNvPr id="29" name="図 28" descr="テキスト&#10;&#10;自動的に生成された説明">
            <a:extLst>
              <a:ext uri="{FF2B5EF4-FFF2-40B4-BE49-F238E27FC236}">
                <a16:creationId xmlns:a16="http://schemas.microsoft.com/office/drawing/2014/main" id="{693244A9-3792-E020-5F89-B76766F2D4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24" y="4801778"/>
            <a:ext cx="3937500" cy="775862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7095302-14C6-3752-4C10-CA1796AB6114}"/>
              </a:ext>
            </a:extLst>
          </p:cNvPr>
          <p:cNvGrpSpPr/>
          <p:nvPr/>
        </p:nvGrpSpPr>
        <p:grpSpPr>
          <a:xfrm>
            <a:off x="6701022" y="2967074"/>
            <a:ext cx="4153615" cy="3311581"/>
            <a:chOff x="6707916" y="2964891"/>
            <a:chExt cx="4153615" cy="3311581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DD715967-5B18-2C58-AB57-B684E1D0CCF1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2CCF0CF4-3BB8-CC85-2AB8-1AF0F7CD9E8B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B5A0076C-2992-D6CB-BC0A-E60D2893C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19" name="図 18" descr="テキスト&#10;&#10;自動的に生成された説明">
              <a:extLst>
                <a:ext uri="{FF2B5EF4-FFF2-40B4-BE49-F238E27FC236}">
                  <a16:creationId xmlns:a16="http://schemas.microsoft.com/office/drawing/2014/main" id="{0F2EA318-F167-8D87-5DD5-996E5E801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6" name="図 5" descr="黒い背景と白い文字&#10;&#10;自動的に生成された説明">
            <a:extLst>
              <a:ext uri="{FF2B5EF4-FFF2-40B4-BE49-F238E27FC236}">
                <a16:creationId xmlns:a16="http://schemas.microsoft.com/office/drawing/2014/main" id="{AEB62FC6-4D6A-5766-5BB6-49B52076D0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9" name="図 8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4D7DFE64-D5E5-D332-4875-CAB9CFB9B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988F04-9717-A644-A29C-CC9CDE8E3ABE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糖分はひかえめだが、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やや口に残りやすい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食べ物・飲み物としては、むし歯のリスクは低めですが、だらだら食べに注意しましょう。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ただし、少しの量でも長い時間糖をとっていれば、むし歯になりやすくなります。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378E54-8024-C129-4E10-FB6D76B36A8B}"/>
              </a:ext>
            </a:extLst>
          </p:cNvPr>
          <p:cNvSpPr txBox="1"/>
          <p:nvPr/>
        </p:nvSpPr>
        <p:spPr>
          <a:xfrm>
            <a:off x="7599436" y="3076718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EF1645-130C-0158-57FC-5CBD266D7D1E}"/>
              </a:ext>
            </a:extLst>
          </p:cNvPr>
          <p:cNvSpPr txBox="1"/>
          <p:nvPr/>
        </p:nvSpPr>
        <p:spPr>
          <a:xfrm>
            <a:off x="9674011" y="4811383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B7FD696-A6F3-80D4-B01C-C6AD174AD00B}"/>
              </a:ext>
            </a:extLst>
          </p:cNvPr>
          <p:cNvGrpSpPr/>
          <p:nvPr/>
        </p:nvGrpSpPr>
        <p:grpSpPr>
          <a:xfrm>
            <a:off x="6707927" y="2964891"/>
            <a:ext cx="4149268" cy="3311581"/>
            <a:chOff x="6707919" y="2889250"/>
            <a:chExt cx="4149268" cy="3311581"/>
          </a:xfrm>
        </p:grpSpPr>
        <p:sp>
          <p:nvSpPr>
            <p:cNvPr id="7" name="フリーフォーム: 図形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28096B7-7FDB-2D01-1C7F-3234B95EBCAD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3AF8E61-3810-8D81-C1C8-BC1C4F74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20" name="図 19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49B5599B-D475-F3B6-B9BE-BDD0319C04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10" name="図 9" descr="黒い背景と白い文字&#10;&#10;自動的に生成された説明">
            <a:extLst>
              <a:ext uri="{FF2B5EF4-FFF2-40B4-BE49-F238E27FC236}">
                <a16:creationId xmlns:a16="http://schemas.microsoft.com/office/drawing/2014/main" id="{CF20B547-60D2-A375-BF19-6A685F2CDD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215D04A2-75F8-1CD4-217F-8909124B9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74761A70-EDA4-0412-9CF9-BFC5B2C6C4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3094454"/>
            <a:ext cx="3887623" cy="1155480"/>
          </a:xfrm>
          <a:prstGeom prst="rect">
            <a:avLst/>
          </a:prstGeom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319A7073-4514-F87E-50AA-7F1BD417B7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8" y="3930851"/>
            <a:ext cx="3920874" cy="1039101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A422DCC9-D9BA-C053-FFD2-82CB4BFD3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24" y="4801778"/>
            <a:ext cx="3937500" cy="775862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C8EC8F7-FD26-8D08-A941-731132DCB655}"/>
              </a:ext>
            </a:extLst>
          </p:cNvPr>
          <p:cNvGrpSpPr/>
          <p:nvPr/>
        </p:nvGrpSpPr>
        <p:grpSpPr>
          <a:xfrm>
            <a:off x="6710749" y="2967074"/>
            <a:ext cx="4153615" cy="3311581"/>
            <a:chOff x="6707916" y="2964891"/>
            <a:chExt cx="4153615" cy="3311581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90B5850A-6B42-AA9A-5D15-A5E3AB036532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DC4CEBEF-B98A-8C45-34F5-1B32D9E81163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DE22DEB5-AAAD-4212-9B71-6B699D74C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2" name="図 21" descr="テキスト&#10;&#10;自動的に生成された説明">
              <a:extLst>
                <a:ext uri="{FF2B5EF4-FFF2-40B4-BE49-F238E27FC236}">
                  <a16:creationId xmlns:a16="http://schemas.microsoft.com/office/drawing/2014/main" id="{15402BDB-6D8B-79DD-4899-FF03D6E19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6" name="図 5" descr="黒い背景と白い文字&#10;&#10;自動的に生成された説明">
            <a:extLst>
              <a:ext uri="{FF2B5EF4-FFF2-40B4-BE49-F238E27FC236}">
                <a16:creationId xmlns:a16="http://schemas.microsoft.com/office/drawing/2014/main" id="{F07D44B9-9F8A-C443-36DC-272B5DB797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9" name="図 8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20FAABFE-BA9E-CCAD-8B4B-AE6817A86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988F04-9717-A644-A29C-CC9CDE8E3ABE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糖分はひかえめだが、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やや口に残りやすい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食べ物・飲み物としては、むし歯のリスクは低めですが、だらだら食べに注意しましょう。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ただし、少しの量でも長い時間糖をとっていれば、むし歯になりやすくなります。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49FE309-407F-1ECF-57D6-BED5F279DF9B}"/>
              </a:ext>
            </a:extLst>
          </p:cNvPr>
          <p:cNvSpPr txBox="1"/>
          <p:nvPr/>
        </p:nvSpPr>
        <p:spPr>
          <a:xfrm>
            <a:off x="7599436" y="3076718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27A5CF-DB31-F6CD-FD4B-3332498F47ED}"/>
              </a:ext>
            </a:extLst>
          </p:cNvPr>
          <p:cNvSpPr txBox="1"/>
          <p:nvPr/>
        </p:nvSpPr>
        <p:spPr>
          <a:xfrm>
            <a:off x="9674011" y="4811383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B7FD696-A6F3-80D4-B01C-C6AD174AD00B}"/>
              </a:ext>
            </a:extLst>
          </p:cNvPr>
          <p:cNvGrpSpPr/>
          <p:nvPr/>
        </p:nvGrpSpPr>
        <p:grpSpPr>
          <a:xfrm>
            <a:off x="6707924" y="2964891"/>
            <a:ext cx="4149268" cy="3311581"/>
            <a:chOff x="6707919" y="2889250"/>
            <a:chExt cx="4149268" cy="3311581"/>
          </a:xfrm>
        </p:grpSpPr>
        <p:sp>
          <p:nvSpPr>
            <p:cNvPr id="7" name="フリーフォーム: 図形 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28096B7-7FDB-2D01-1C7F-3234B95EBCAD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3AF8E61-3810-8D81-C1C8-BC1C4F74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6" name="図 15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9C592824-A4AE-AEFA-B427-63E9C3E01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10" name="図 9" descr="黒い背景と白い文字&#10;&#10;自動的に生成された説明">
            <a:extLst>
              <a:ext uri="{FF2B5EF4-FFF2-40B4-BE49-F238E27FC236}">
                <a16:creationId xmlns:a16="http://schemas.microsoft.com/office/drawing/2014/main" id="{8300899E-3471-40C4-A3A3-9D3E994748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62CFC4DB-F0FA-F1B7-6973-204C901C3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9C6AA9DB-6997-84AB-5855-B85A942F1D69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F0BAC875-674C-3FCB-5DD8-A3AA81ECC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694C453-82B1-2F0A-4484-044DE0DEE1B0}"/>
              </a:ext>
            </a:extLst>
          </p:cNvPr>
          <p:cNvGrpSpPr/>
          <p:nvPr/>
        </p:nvGrpSpPr>
        <p:grpSpPr>
          <a:xfrm>
            <a:off x="1769484" y="3032021"/>
            <a:ext cx="4879371" cy="2622362"/>
            <a:chOff x="1684814" y="3678416"/>
            <a:chExt cx="4879371" cy="262236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BFA2F59-66D8-E1C1-9F55-BF12EBA3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814" y="3678416"/>
              <a:ext cx="909566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2D6063C-2C89-E03E-2E43-B905DAD7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561" y="3678416"/>
              <a:ext cx="1261220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C64974E-12C1-D23D-8347-2B6A168C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078" y="3678416"/>
              <a:ext cx="1046107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F4AA681F-860C-DDE0-8E0D-BF409D8A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340" y="5436778"/>
              <a:ext cx="10337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07A6D6B-476A-77AC-546D-8E60EA45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781" y="5436778"/>
              <a:ext cx="746766" cy="864000"/>
            </a:xfrm>
            <a:prstGeom prst="rect">
              <a:avLst/>
            </a:prstGeom>
          </p:spPr>
        </p:pic>
      </p:grpSp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8E077E32-0ADE-FEA3-E2DF-CD2D3F3EE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6331AFED-53C9-F1E8-E096-AAE3B2BE9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3094454"/>
            <a:ext cx="3887623" cy="1155480"/>
          </a:xfrm>
          <a:prstGeom prst="rect">
            <a:avLst/>
          </a:prstGeom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2456B2C1-9BB3-4E17-F01B-D906C4597C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8" y="3930851"/>
            <a:ext cx="3920874" cy="1039101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41B49035-C49C-94C9-0754-D1A0EE0289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24" y="4801778"/>
            <a:ext cx="3937500" cy="775862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913E229-1FD3-6E60-B856-7DD660406917}"/>
              </a:ext>
            </a:extLst>
          </p:cNvPr>
          <p:cNvGrpSpPr/>
          <p:nvPr/>
        </p:nvGrpSpPr>
        <p:grpSpPr>
          <a:xfrm>
            <a:off x="6710749" y="2967074"/>
            <a:ext cx="4153615" cy="3311581"/>
            <a:chOff x="6707916" y="2964891"/>
            <a:chExt cx="4153615" cy="3311581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3211E4F4-3696-89DB-CE1F-C0D5BD74146D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A1E09884-0271-8464-6961-9A698966A4A1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986305BA-99D2-66A1-9341-68DF8FB0F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2" name="図 21" descr="テキスト&#10;&#10;自動的に生成された説明">
              <a:extLst>
                <a:ext uri="{FF2B5EF4-FFF2-40B4-BE49-F238E27FC236}">
                  <a16:creationId xmlns:a16="http://schemas.microsoft.com/office/drawing/2014/main" id="{85E768D2-84B0-2E5A-B2AC-FF40C2B10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6" name="図 5" descr="黒い背景と白い文字&#10;&#10;自動的に生成された説明">
            <a:extLst>
              <a:ext uri="{FF2B5EF4-FFF2-40B4-BE49-F238E27FC236}">
                <a16:creationId xmlns:a16="http://schemas.microsoft.com/office/drawing/2014/main" id="{22014D4D-0C00-3E6C-5918-3313808202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1" y="3859403"/>
            <a:ext cx="5697044" cy="2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4B23ED2-E10F-ACED-1C95-06D1730A8385}"/>
              </a:ext>
            </a:extLst>
          </p:cNvPr>
          <p:cNvSpPr/>
          <p:nvPr/>
        </p:nvSpPr>
        <p:spPr>
          <a:xfrm>
            <a:off x="1492863" y="1333500"/>
            <a:ext cx="9196763" cy="4438650"/>
          </a:xfrm>
          <a:prstGeom prst="roundRect">
            <a:avLst>
              <a:gd name="adj" fmla="val 27322"/>
            </a:avLst>
          </a:prstGeom>
          <a:gradFill flip="none" rotWithShape="1">
            <a:gsLst>
              <a:gs pos="0">
                <a:srgbClr val="FBF8B2"/>
              </a:gs>
              <a:gs pos="36000">
                <a:srgbClr val="E7E76F"/>
              </a:gs>
              <a:gs pos="100000">
                <a:srgbClr val="FEF8BA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05F6CC7-F49A-C3C8-F817-96EF110A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2"/>
          <a:stretch/>
        </p:blipFill>
        <p:spPr>
          <a:xfrm>
            <a:off x="8548053" y="3636729"/>
            <a:ext cx="3106592" cy="227924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7B6B08-F08B-AFBB-769D-BBB0DB5D9C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11"/>
          <a:stretch/>
        </p:blipFill>
        <p:spPr>
          <a:xfrm>
            <a:off x="568596" y="3110752"/>
            <a:ext cx="2676283" cy="2805222"/>
          </a:xfrm>
          <a:prstGeom prst="rect">
            <a:avLst/>
          </a:prstGeom>
        </p:spPr>
      </p:pic>
      <p:pic>
        <p:nvPicPr>
          <p:cNvPr id="17" name="図 16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323767C-4DAE-2E4D-8107-2B187686B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294" y="4382467"/>
            <a:ext cx="4127350" cy="1201016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531E8A3-68DB-C090-0E0B-BD325AE915A8}"/>
              </a:ext>
            </a:extLst>
          </p:cNvPr>
          <p:cNvGrpSpPr/>
          <p:nvPr/>
        </p:nvGrpSpPr>
        <p:grpSpPr>
          <a:xfrm>
            <a:off x="1761542" y="2890579"/>
            <a:ext cx="9196762" cy="1115402"/>
            <a:chOff x="3062834" y="2454360"/>
            <a:chExt cx="6093372" cy="1115402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41DD6EB-E984-ABD6-E072-2AD2627B76CB}"/>
                </a:ext>
              </a:extLst>
            </p:cNvPr>
            <p:cNvSpPr txBox="1"/>
            <p:nvPr/>
          </p:nvSpPr>
          <p:spPr>
            <a:xfrm>
              <a:off x="3062834" y="2454360"/>
              <a:ext cx="609337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600" b="1" i="0" u="none" strike="noStrike" kern="1200" cap="none" spc="2000" normalizeH="0" baseline="0" noProof="0" dirty="0">
                  <a:ln w="254000">
                    <a:gradFill>
                      <a:gsLst>
                        <a:gs pos="0">
                          <a:srgbClr val="B8E1F0"/>
                        </a:gs>
                        <a:gs pos="100000">
                          <a:srgbClr val="8BCAE1"/>
                        </a:gs>
                      </a:gsLst>
                      <a:lin ang="5400000" scaled="1"/>
                    </a:gradFill>
                  </a:ln>
                  <a:solidFill>
                    <a:srgbClr val="2B51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シミュレーター</a:t>
              </a:r>
              <a:endParaRPr kumimoji="1" lang="ja-JP" altLang="en-US" sz="6600" b="0" i="0" u="none" strike="noStrike" kern="1200" cap="none" spc="2000" normalizeH="0" baseline="0" noProof="0" dirty="0">
                <a:ln w="254000">
                  <a:gradFill>
                    <a:gsLst>
                      <a:gs pos="0">
                        <a:srgbClr val="B8E1F0"/>
                      </a:gs>
                      <a:gs pos="100000">
                        <a:srgbClr val="8BCAE1"/>
                      </a:gs>
                    </a:gsLst>
                    <a:lin ang="5400000" scaled="1"/>
                  </a:gra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E2045C5-44DB-6AD9-FCF1-351CC57244D5}"/>
                </a:ext>
              </a:extLst>
            </p:cNvPr>
            <p:cNvSpPr txBox="1"/>
            <p:nvPr/>
          </p:nvSpPr>
          <p:spPr>
            <a:xfrm>
              <a:off x="3062834" y="2461766"/>
              <a:ext cx="60933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600" b="1" i="0" u="none" strike="noStrike" kern="1200" cap="none" spc="200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シミュレーター</a:t>
              </a:r>
              <a:endParaRPr kumimoji="1" lang="ja-JP" altLang="en-US" sz="6600" b="0" i="0" u="none" strike="noStrike" kern="1200" cap="none" spc="200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F744E54-9A88-5DDF-4F3F-22D24047C5B8}"/>
              </a:ext>
            </a:extLst>
          </p:cNvPr>
          <p:cNvGrpSpPr/>
          <p:nvPr/>
        </p:nvGrpSpPr>
        <p:grpSpPr>
          <a:xfrm>
            <a:off x="4263618" y="601492"/>
            <a:ext cx="3668662" cy="2083929"/>
            <a:chOff x="4263618" y="601492"/>
            <a:chExt cx="3668662" cy="2083929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EDA24BF-C3B2-121E-4D3C-A48D69EA6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81"/>
            <a:stretch/>
          </p:blipFill>
          <p:spPr>
            <a:xfrm>
              <a:off x="4263618" y="601492"/>
              <a:ext cx="3664624" cy="171281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7D36D23F-B095-E3BD-0079-9F2FCEADF424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40"/>
            <a:stretch/>
          </p:blipFill>
          <p:spPr>
            <a:xfrm>
              <a:off x="6157324" y="2306379"/>
              <a:ext cx="1774956" cy="379042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289898B-4546-0AEE-FC21-22AD183B781E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40"/>
            <a:stretch/>
          </p:blipFill>
          <p:spPr>
            <a:xfrm>
              <a:off x="5236450" y="2306379"/>
              <a:ext cx="1774956" cy="379042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6B4614EF-A5B3-F342-298F-2B06DFB4F684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40"/>
            <a:stretch/>
          </p:blipFill>
          <p:spPr>
            <a:xfrm>
              <a:off x="4315576" y="2306379"/>
              <a:ext cx="1774956" cy="379042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85DD3F0D-9149-EDE3-640B-4ADEF698DFE6}"/>
                </a:ext>
              </a:extLst>
            </p:cNvPr>
            <p:cNvGrpSpPr/>
            <p:nvPr/>
          </p:nvGrpSpPr>
          <p:grpSpPr>
            <a:xfrm>
              <a:off x="4691362" y="1756626"/>
              <a:ext cx="2858031" cy="646331"/>
              <a:chOff x="4503804" y="2047038"/>
              <a:chExt cx="2858031" cy="646331"/>
            </a:xfrm>
          </p:grpSpPr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28D03562-71F1-9CE0-D6E0-A6A1DFF042B4}"/>
                  </a:ext>
                </a:extLst>
              </p:cNvPr>
              <p:cNvSpPr/>
              <p:nvPr/>
            </p:nvSpPr>
            <p:spPr>
              <a:xfrm>
                <a:off x="4656666" y="207010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988934DF-BBFF-1D05-EE1E-309A17843B00}"/>
                  </a:ext>
                </a:extLst>
              </p:cNvPr>
              <p:cNvSpPr/>
              <p:nvPr/>
            </p:nvSpPr>
            <p:spPr>
              <a:xfrm>
                <a:off x="5630333" y="207010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94C5A9FB-5855-AB7C-7408-A8560BC7A451}"/>
                  </a:ext>
                </a:extLst>
              </p:cNvPr>
              <p:cNvSpPr/>
              <p:nvPr/>
            </p:nvSpPr>
            <p:spPr>
              <a:xfrm>
                <a:off x="6493659" y="2070100"/>
                <a:ext cx="584200" cy="584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E76DDB2-1872-3B22-E5B8-9718FDB51E15}"/>
                  </a:ext>
                </a:extLst>
              </p:cNvPr>
              <p:cNvSpPr txBox="1"/>
              <p:nvPr/>
            </p:nvSpPr>
            <p:spPr>
              <a:xfrm>
                <a:off x="4503804" y="2047038"/>
                <a:ext cx="950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2A5085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rPr>
                  <a:t>む</a:t>
                </a:r>
                <a:endPara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52AD0A0-238D-AA8A-B97F-27A59209BE8F}"/>
                  </a:ext>
                </a:extLst>
              </p:cNvPr>
              <p:cNvSpPr txBox="1"/>
              <p:nvPr/>
            </p:nvSpPr>
            <p:spPr>
              <a:xfrm>
                <a:off x="5429996" y="2047038"/>
                <a:ext cx="950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2A5085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rPr>
                  <a:t>し</a:t>
                </a:r>
                <a:endPara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CD06D97-B81A-3BD5-9B3A-B45F913DA331}"/>
                  </a:ext>
                </a:extLst>
              </p:cNvPr>
              <p:cNvSpPr txBox="1"/>
              <p:nvPr/>
            </p:nvSpPr>
            <p:spPr>
              <a:xfrm>
                <a:off x="6411513" y="2047038"/>
                <a:ext cx="950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2A5085"/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+mn-cs"/>
                  </a:rPr>
                  <a:t>歯</a:t>
                </a:r>
                <a:endPara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8D9E27A7-2D34-7F2C-4E1F-06C0BAA39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7409"/>
            <a:ext cx="12192000" cy="78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ひらめく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 descr="テキスト&#10;&#10;自動的に生成された説明">
            <a:extLst>
              <a:ext uri="{FF2B5EF4-FFF2-40B4-BE49-F238E27FC236}">
                <a16:creationId xmlns:a16="http://schemas.microsoft.com/office/drawing/2014/main" id="{52475581-57C8-8C9C-409D-F9443762A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0C3370-ADFA-7A87-55F0-8EDDF0CD285D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糖分がかなり高いが、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口に残りにくい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食べ物・飲み物としては、むし歯になりやすく注意が必要です。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歯にくっつきやすく口に残りやすい食べ物は、もっとむし歯になりやすくなります。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EFC5AB-D5CF-6E82-375A-4629FB70F620}"/>
              </a:ext>
            </a:extLst>
          </p:cNvPr>
          <p:cNvSpPr txBox="1"/>
          <p:nvPr/>
        </p:nvSpPr>
        <p:spPr>
          <a:xfrm>
            <a:off x="7599436" y="2823799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CD370D4-17C4-1364-D5CF-22D71DED937A}"/>
              </a:ext>
            </a:extLst>
          </p:cNvPr>
          <p:cNvGrpSpPr/>
          <p:nvPr/>
        </p:nvGrpSpPr>
        <p:grpSpPr>
          <a:xfrm>
            <a:off x="6707920" y="2925979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C1E180E4-CD82-7F0F-D0B2-10193D724FA0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 dirty="0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10527A7-1CE9-12E5-2A8D-B0131180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5" name="図 14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632E6EA9-D910-6349-BAC9-26953470A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3" name="図 12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1A0254FF-EF72-E954-AA97-4F3BE54B76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2ED20797-17B6-F389-10E1-B9BAB928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8" name="図 17" descr="ロゴ&#10;&#10;自動的に生成された説明">
            <a:extLst>
              <a:ext uri="{FF2B5EF4-FFF2-40B4-BE49-F238E27FC236}">
                <a16:creationId xmlns:a16="http://schemas.microsoft.com/office/drawing/2014/main" id="{23FE1112-8396-9F5A-0082-F584243DB7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2820393"/>
            <a:ext cx="3887623" cy="964286"/>
          </a:xfrm>
          <a:prstGeom prst="rect">
            <a:avLst/>
          </a:prstGeom>
        </p:spPr>
      </p:pic>
      <p:pic>
        <p:nvPicPr>
          <p:cNvPr id="20" name="図 19" descr="テキスト&#10;&#10;自動的に生成された説明">
            <a:extLst>
              <a:ext uri="{FF2B5EF4-FFF2-40B4-BE49-F238E27FC236}">
                <a16:creationId xmlns:a16="http://schemas.microsoft.com/office/drawing/2014/main" id="{CBA81B1A-D323-1B5F-DC75-24845072B4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9" y="3706648"/>
            <a:ext cx="3920874" cy="728756"/>
          </a:xfrm>
          <a:prstGeom prst="rect">
            <a:avLst/>
          </a:prstGeom>
        </p:spPr>
      </p:pic>
      <p:pic>
        <p:nvPicPr>
          <p:cNvPr id="22" name="図 21" descr="テキスト&#10;&#10;自動的に生成された説明">
            <a:extLst>
              <a:ext uri="{FF2B5EF4-FFF2-40B4-BE49-F238E27FC236}">
                <a16:creationId xmlns:a16="http://schemas.microsoft.com/office/drawing/2014/main" id="{D0AAC683-C203-C840-4AF3-5DF48B255E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10" y="4325098"/>
            <a:ext cx="3995690" cy="756466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EF8144F-A99C-6B96-3464-6FC2114A13E6}"/>
              </a:ext>
            </a:extLst>
          </p:cNvPr>
          <p:cNvGrpSpPr/>
          <p:nvPr/>
        </p:nvGrpSpPr>
        <p:grpSpPr>
          <a:xfrm>
            <a:off x="6710754" y="2928162"/>
            <a:ext cx="4153615" cy="3311581"/>
            <a:chOff x="6707916" y="2964891"/>
            <a:chExt cx="4153615" cy="3311581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5D11E733-0A4F-A419-56C1-827736F7ADDB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5D22D56C-4E72-7801-876D-A43A7A518BEC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5EF2566F-CE46-D64B-5EC5-EE3F1E6A8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31" name="図 30" descr="テキスト&#10;&#10;自動的に生成された説明">
              <a:extLst>
                <a:ext uri="{FF2B5EF4-FFF2-40B4-BE49-F238E27FC236}">
                  <a16:creationId xmlns:a16="http://schemas.microsoft.com/office/drawing/2014/main" id="{3831CBFC-BC53-5207-9357-333C90CE8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  <p:pic>
        <p:nvPicPr>
          <p:cNvPr id="8" name="図 7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AAF8609E-39F4-6865-B5AD-537846FD4A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BB113FAE-3097-EA13-47A0-0E80B8396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0C3370-ADFA-7A87-55F0-8EDDF0CD285D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糖分がかなり高いが、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口に残りにくい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食べ物・飲み物としては、むし歯になりやすく注意が必要です。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歯にくっつきやすく口に残りやすい食べ物は、もっとむし歯になりやすくなります。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0AFCC6-D1C7-CD11-89F9-52897A345B7D}"/>
              </a:ext>
            </a:extLst>
          </p:cNvPr>
          <p:cNvSpPr txBox="1"/>
          <p:nvPr/>
        </p:nvSpPr>
        <p:spPr>
          <a:xfrm>
            <a:off x="7599436" y="2823799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CD370D4-17C4-1364-D5CF-22D71DED937A}"/>
              </a:ext>
            </a:extLst>
          </p:cNvPr>
          <p:cNvGrpSpPr/>
          <p:nvPr/>
        </p:nvGrpSpPr>
        <p:grpSpPr>
          <a:xfrm>
            <a:off x="6707915" y="2925979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C1E180E4-CD82-7F0F-D0B2-10193D724FA0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10527A7-1CE9-12E5-2A8D-B0131180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5" name="図 14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673C3ACA-065A-E2EB-DB71-BDDBCEA5F6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2" name="図 11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C78BDC61-5EBC-454A-1593-02779F5B0B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60D1EEE0-6DC2-8122-9478-515AD4A61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5E12DF9B-B691-F967-8927-50D70A5E3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2820393"/>
            <a:ext cx="3887623" cy="964286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D464C03E-1802-C699-E150-0515AEAA75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9" y="3706648"/>
            <a:ext cx="3920874" cy="728756"/>
          </a:xfrm>
          <a:prstGeom prst="rect">
            <a:avLst/>
          </a:prstGeom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60EABFA1-56BF-76F2-3EBE-2A2FEEF6CF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10" y="4325098"/>
            <a:ext cx="3995690" cy="756466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A2E15AC-517F-3E4D-C807-241C3AC2518D}"/>
              </a:ext>
            </a:extLst>
          </p:cNvPr>
          <p:cNvGrpSpPr/>
          <p:nvPr/>
        </p:nvGrpSpPr>
        <p:grpSpPr>
          <a:xfrm>
            <a:off x="6710777" y="2928162"/>
            <a:ext cx="4153615" cy="3311581"/>
            <a:chOff x="6707916" y="2964891"/>
            <a:chExt cx="4153615" cy="331158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8AAACFA7-E35F-0A9A-5E9C-BD97B9255E11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EDDD40CF-76BF-B808-D918-C313397C17A0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F5696A11-740F-DA8C-F5A6-AE5F1D4B6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1" name="図 20" descr="テキスト&#10;&#10;自動的に生成された説明">
              <a:extLst>
                <a:ext uri="{FF2B5EF4-FFF2-40B4-BE49-F238E27FC236}">
                  <a16:creationId xmlns:a16="http://schemas.microsoft.com/office/drawing/2014/main" id="{A2486293-7C6B-9020-C054-77E7759F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  <p:pic>
        <p:nvPicPr>
          <p:cNvPr id="8" name="図 7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98EFE939-863B-25DC-826B-9D19C2C665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B642C816-7E10-4617-535C-D10F73599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0C3370-ADFA-7A87-55F0-8EDDF0CD285D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糖分がかなり高いが、</a:t>
            </a:r>
            <a:br>
              <a:rPr lang="en-US" altLang="ja-JP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口に残りにくい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食べ物・飲み物としては、むし歯になりやすく注意が必要です。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歯にくっつきやすく口に残りやすい食べ物は、もっとむし歯になりやすくなります。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F1ABAB-0F1E-8E1C-3410-D139E2BAB000}"/>
              </a:ext>
            </a:extLst>
          </p:cNvPr>
          <p:cNvSpPr txBox="1"/>
          <p:nvPr/>
        </p:nvSpPr>
        <p:spPr>
          <a:xfrm>
            <a:off x="7599436" y="2823799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CD370D4-17C4-1364-D5CF-22D71DED937A}"/>
              </a:ext>
            </a:extLst>
          </p:cNvPr>
          <p:cNvGrpSpPr/>
          <p:nvPr/>
        </p:nvGrpSpPr>
        <p:grpSpPr>
          <a:xfrm>
            <a:off x="6707921" y="2925979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C1E180E4-CD82-7F0F-D0B2-10193D724FA0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 dirty="0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10527A7-1CE9-12E5-2A8D-B0131180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5" name="図 14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D81E75C2-8E4A-7A8A-0322-9536F5C504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2" name="図 11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CD916554-DCD4-99D2-DD7F-644D8A96FA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-9144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381B77BB-5D4F-8FCD-093B-10CE6F51A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96394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994E283-9EE6-4932-92AA-A0C3A2688E1A}"/>
              </a:ext>
            </a:extLst>
          </p:cNvPr>
          <p:cNvGrpSpPr/>
          <p:nvPr/>
        </p:nvGrpSpPr>
        <p:grpSpPr>
          <a:xfrm>
            <a:off x="1457025" y="3027413"/>
            <a:ext cx="4917716" cy="2620974"/>
            <a:chOff x="1444556" y="3590305"/>
            <a:chExt cx="4954720" cy="264069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D53380-C2EB-97B5-0191-7D10DCAD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556" y="3607239"/>
              <a:ext cx="1276942" cy="8640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3C8D007-3548-17B5-104A-10DA22DE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43" y="3590305"/>
              <a:ext cx="598873" cy="8640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9B65EE6B-EDAD-486E-6D23-E0171C785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98" y="3607239"/>
              <a:ext cx="550778" cy="864000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32F747FF-7DBA-66F2-0B29-BFE469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54" y="5367003"/>
              <a:ext cx="981818" cy="864000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35EB6C-C932-D85B-E651-1F81822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96" y="5357132"/>
              <a:ext cx="835614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10517B5B-2AFD-709B-957C-B2CBAF56AFD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D533307-0F3C-62E3-FCE5-A7B7CC796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1CC00781-4A09-6748-99E4-15CB2C527E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4E2C6429-37EA-E43A-8610-9781FE3231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1" y="2820393"/>
            <a:ext cx="3887623" cy="964286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39896272-A171-F51C-C35D-793BCE5326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9" y="3706648"/>
            <a:ext cx="3920874" cy="728756"/>
          </a:xfrm>
          <a:prstGeom prst="rect">
            <a:avLst/>
          </a:prstGeom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91DA299E-03E8-5F11-AB5F-52060C9229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10" y="4325098"/>
            <a:ext cx="3995690" cy="756466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60EEC68-C239-00BF-7A84-37603A5092E0}"/>
              </a:ext>
            </a:extLst>
          </p:cNvPr>
          <p:cNvGrpSpPr/>
          <p:nvPr/>
        </p:nvGrpSpPr>
        <p:grpSpPr>
          <a:xfrm>
            <a:off x="6710779" y="2928162"/>
            <a:ext cx="4153615" cy="3311581"/>
            <a:chOff x="6707916" y="2964891"/>
            <a:chExt cx="4153615" cy="331158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7FFA611-88AB-5458-39AD-BE1CC54C1D58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DB434E49-8787-D09E-1CA0-AF3F77831060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7D222A1A-D04C-768B-ED34-5E7079FE2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1" name="図 20" descr="テキスト&#10;&#10;自動的に生成された説明">
              <a:extLst>
                <a:ext uri="{FF2B5EF4-FFF2-40B4-BE49-F238E27FC236}">
                  <a16:creationId xmlns:a16="http://schemas.microsoft.com/office/drawing/2014/main" id="{374088F0-5C0B-8320-B508-6EF92E52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  <p:pic>
        <p:nvPicPr>
          <p:cNvPr id="8" name="図 7" descr="夜空 が含まれている画像&#10;&#10;自動的に生成された説明">
            <a:extLst>
              <a:ext uri="{FF2B5EF4-FFF2-40B4-BE49-F238E27FC236}">
                <a16:creationId xmlns:a16="http://schemas.microsoft.com/office/drawing/2014/main" id="{C9B1CA22-D42A-7996-24E2-6423E6C865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61" y="3852022"/>
            <a:ext cx="5816195" cy="22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 descr="テキスト&#10;&#10;自動的に生成された説明">
            <a:extLst>
              <a:ext uri="{FF2B5EF4-FFF2-40B4-BE49-F238E27FC236}">
                <a16:creationId xmlns:a16="http://schemas.microsoft.com/office/drawing/2014/main" id="{75132AA5-BE3D-9A15-DA9A-9C260CC8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1D7D3A-5E5E-EF94-8A0B-891AC6109A0E}"/>
              </a:ext>
            </a:extLst>
          </p:cNvPr>
          <p:cNvSpPr/>
          <p:nvPr/>
        </p:nvSpPr>
        <p:spPr>
          <a:xfrm>
            <a:off x="6959600" y="2889250"/>
            <a:ext cx="389758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糖分が多く、口に残りやすい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食べ物・飲み物としては、むし歯になる危険度は大です。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もっともむし歯になりやすいグループです。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F8F8B66-C1FE-3A27-C62A-AC23BBF76799}"/>
              </a:ext>
            </a:extLst>
          </p:cNvPr>
          <p:cNvSpPr txBox="1"/>
          <p:nvPr/>
        </p:nvSpPr>
        <p:spPr>
          <a:xfrm>
            <a:off x="7258295" y="3374866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7C8BB8E-BBB6-BD5E-6243-D050AB80A81E}"/>
              </a:ext>
            </a:extLst>
          </p:cNvPr>
          <p:cNvGrpSpPr/>
          <p:nvPr/>
        </p:nvGrpSpPr>
        <p:grpSpPr>
          <a:xfrm>
            <a:off x="6707924" y="2935707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F1C18606-15AA-2164-9779-1C8D26B91DFE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921B173-ED02-D40E-D20A-88E9CEAF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6" name="図 15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C79DB915-3D3F-5E07-450B-667EE1332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3" name="図 1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827ADD01-6DDB-E5FD-2FB3-BE953BA141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D1C7CAAB-2A7E-A7E4-90FC-272D5C586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06278F7C-932C-10F8-E7E0-63733DDB8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33" y="3378531"/>
            <a:ext cx="3895936" cy="62623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EA0E304-8336-3A98-219C-5CF3E4DFD9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155" y="3878918"/>
            <a:ext cx="3811004" cy="803590"/>
          </a:xfrm>
          <a:prstGeom prst="rect">
            <a:avLst/>
          </a:prstGeom>
        </p:spPr>
      </p:pic>
      <p:pic>
        <p:nvPicPr>
          <p:cNvPr id="33" name="図 32" descr="テキスト&#10;&#10;自動的に生成された説明">
            <a:extLst>
              <a:ext uri="{FF2B5EF4-FFF2-40B4-BE49-F238E27FC236}">
                <a16:creationId xmlns:a16="http://schemas.microsoft.com/office/drawing/2014/main" id="{B992BBD0-D8D8-592A-9000-265FA73CB1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53" y="4587649"/>
            <a:ext cx="3929187" cy="698276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E3B4CC38-60D1-A671-8823-1A629C700F96}"/>
              </a:ext>
            </a:extLst>
          </p:cNvPr>
          <p:cNvGrpSpPr/>
          <p:nvPr/>
        </p:nvGrpSpPr>
        <p:grpSpPr>
          <a:xfrm>
            <a:off x="6708285" y="2937890"/>
            <a:ext cx="4153615" cy="3311581"/>
            <a:chOff x="6707916" y="2964891"/>
            <a:chExt cx="4153615" cy="3311581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AB67E60F-A3F9-9656-CAE3-2FB620462796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37DF736D-316F-8DC5-317D-0389950481DA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014501A4-BB09-2E76-C21C-366E7D521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41" name="図 40" descr="テキスト&#10;&#10;自動的に生成された説明">
              <a:extLst>
                <a:ext uri="{FF2B5EF4-FFF2-40B4-BE49-F238E27FC236}">
                  <a16:creationId xmlns:a16="http://schemas.microsoft.com/office/drawing/2014/main" id="{CE0AB2D6-D3CD-0759-0CFA-02332345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  <p:pic>
        <p:nvPicPr>
          <p:cNvPr id="8" name="図 7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24B4EBD-703E-965C-05B1-BC241FEEF5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97D0EE03-3126-0D48-2CB7-54F39FD59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hlinkClick r:id="rId10" action="ppaction://hlinksldjump"/>
            <a:extLst>
              <a:ext uri="{FF2B5EF4-FFF2-40B4-BE49-F238E27FC236}">
                <a16:creationId xmlns:a16="http://schemas.microsoft.com/office/drawing/2014/main" id="{0E1D7D3A-5E5E-EF94-8A0B-891AC6109A0E}"/>
              </a:ext>
            </a:extLst>
          </p:cNvPr>
          <p:cNvSpPr/>
          <p:nvPr/>
        </p:nvSpPr>
        <p:spPr>
          <a:xfrm>
            <a:off x="6959600" y="2889250"/>
            <a:ext cx="389758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糖分が多く、口に残りやすい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食べ物・飲み物としては、むし歯になる危険度は大です。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もっともむし歯になりやすいグループです。</a:t>
            </a:r>
          </a:p>
        </p:txBody>
      </p:sp>
      <p:pic>
        <p:nvPicPr>
          <p:cNvPr id="5" name="図 4">
            <a:hlinkClick r:id="rId11" action="ppaction://hlinksldjump"/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244720-C9E3-1BAE-3DDF-CF407FEC8F80}"/>
              </a:ext>
            </a:extLst>
          </p:cNvPr>
          <p:cNvSpPr txBox="1"/>
          <p:nvPr/>
        </p:nvSpPr>
        <p:spPr>
          <a:xfrm>
            <a:off x="7258295" y="3374866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7C8BB8E-BBB6-BD5E-6243-D050AB80A81E}"/>
              </a:ext>
            </a:extLst>
          </p:cNvPr>
          <p:cNvGrpSpPr/>
          <p:nvPr/>
        </p:nvGrpSpPr>
        <p:grpSpPr>
          <a:xfrm>
            <a:off x="6707915" y="2935707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3" action="ppaction://hlinksldjump"/>
              <a:extLst>
                <a:ext uri="{FF2B5EF4-FFF2-40B4-BE49-F238E27FC236}">
                  <a16:creationId xmlns:a16="http://schemas.microsoft.com/office/drawing/2014/main" id="{F1C18606-15AA-2164-9779-1C8D26B91DFE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 dirty="0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921B173-ED02-D40E-D20A-88E9CEAF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6" name="図 15" descr="テキスト&#10;&#10;自動的に生成された説明">
            <a:hlinkClick r:id="rId13" action="ppaction://hlinksldjump"/>
            <a:extLst>
              <a:ext uri="{FF2B5EF4-FFF2-40B4-BE49-F238E27FC236}">
                <a16:creationId xmlns:a16="http://schemas.microsoft.com/office/drawing/2014/main" id="{C228563B-1BDE-5947-0B2A-943B54376C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2" name="図 11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034A573C-DE9C-51C4-E03B-EAC43448CD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A835215B-47A3-2D9D-850C-8B3B8CDDA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1CE32BC0-E940-9093-8447-9B2B40F1A9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33" y="3378531"/>
            <a:ext cx="3895936" cy="62623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BAFF7E7-7DC7-FC06-DA19-50D704EBAD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167" y="3869491"/>
            <a:ext cx="3811005" cy="803590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0E2CDC21-D69F-CDE5-D9A0-22CB0B1AAC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53" y="4587649"/>
            <a:ext cx="3929187" cy="698276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248A438-A726-EC4F-AF91-DB344F246F9E}"/>
              </a:ext>
            </a:extLst>
          </p:cNvPr>
          <p:cNvGrpSpPr/>
          <p:nvPr/>
        </p:nvGrpSpPr>
        <p:grpSpPr>
          <a:xfrm>
            <a:off x="6710778" y="2937890"/>
            <a:ext cx="4153615" cy="3311581"/>
            <a:chOff x="6707916" y="2964891"/>
            <a:chExt cx="4153615" cy="3311581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18BBF198-71DB-5C63-F113-3F5D1D389B6E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C52F44D7-2C80-7FAE-B164-614BDBB08917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43DC7527-2C07-FDB9-5C6D-510A31C98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6" name="図 25" descr="テキスト&#10;&#10;自動的に生成された説明">
              <a:extLst>
                <a:ext uri="{FF2B5EF4-FFF2-40B4-BE49-F238E27FC236}">
                  <a16:creationId xmlns:a16="http://schemas.microsoft.com/office/drawing/2014/main" id="{BC1D82BC-046C-5EC3-ACE1-25F19B7B8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  <p:pic>
        <p:nvPicPr>
          <p:cNvPr id="8" name="図 7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402000EA-FB4C-292E-A0E6-5E14651483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E5BC24-3BA1-23C2-C3BC-2B220D2E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09" y="861584"/>
            <a:ext cx="10263547" cy="444735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ADE5BA8-4B8F-8698-D5BD-056300DCB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13" y="3359704"/>
            <a:ext cx="1753091" cy="243377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366AB04-C251-4CFD-7117-97B27AB06725}"/>
              </a:ext>
            </a:extLst>
          </p:cNvPr>
          <p:cNvGrpSpPr/>
          <p:nvPr/>
        </p:nvGrpSpPr>
        <p:grpSpPr>
          <a:xfrm>
            <a:off x="4143592" y="4139008"/>
            <a:ext cx="3938383" cy="736853"/>
            <a:chOff x="4143592" y="4139008"/>
            <a:chExt cx="3938383" cy="736853"/>
          </a:xfrm>
        </p:grpSpPr>
        <p:sp>
          <p:nvSpPr>
            <p:cNvPr id="24" name="四角形: 角を丸くする 23">
              <a:hlinkClick r:id="rId5" action="ppaction://hlinksldjump">
                <a:snd r:embed="rId6" name="決定ボタンを押す3.wav"/>
              </a:hlinkClick>
              <a:extLst>
                <a:ext uri="{FF2B5EF4-FFF2-40B4-BE49-F238E27FC236}">
                  <a16:creationId xmlns:a16="http://schemas.microsoft.com/office/drawing/2014/main" id="{A8E71E9C-40CB-557D-3B62-94F4F3220CC5}"/>
                </a:ext>
              </a:extLst>
            </p:cNvPr>
            <p:cNvSpPr/>
            <p:nvPr/>
          </p:nvSpPr>
          <p:spPr>
            <a:xfrm>
              <a:off x="4143592" y="4139008"/>
              <a:ext cx="3938383" cy="7368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FBF8C">
                    <a:shade val="30000"/>
                    <a:satMod val="115000"/>
                  </a:srgbClr>
                </a:gs>
                <a:gs pos="50000">
                  <a:srgbClr val="2FBF8C">
                    <a:shade val="67500"/>
                    <a:satMod val="115000"/>
                  </a:srgbClr>
                </a:gs>
                <a:gs pos="100000">
                  <a:srgbClr val="2FBF8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76200">
              <a:solidFill>
                <a:srgbClr val="83E1B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25" name="テキスト ボックス 24">
              <a:hlinkClick r:id="rId5" action="ppaction://hlinksldjump">
                <a:snd r:embed="rId6" name="決定ボタンを押す3.wav"/>
              </a:hlinkClick>
              <a:extLst>
                <a:ext uri="{FF2B5EF4-FFF2-40B4-BE49-F238E27FC236}">
                  <a16:creationId xmlns:a16="http://schemas.microsoft.com/office/drawing/2014/main" id="{0D1226B3-7A37-C321-46E5-A509F4F54CA2}"/>
                </a:ext>
              </a:extLst>
            </p:cNvPr>
            <p:cNvSpPr txBox="1"/>
            <p:nvPr/>
          </p:nvSpPr>
          <p:spPr>
            <a:xfrm>
              <a:off x="4143592" y="4283925"/>
              <a:ext cx="39383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シミュレーターを使う</a:t>
              </a:r>
            </a:p>
          </p:txBody>
        </p:sp>
      </p:grpSp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7BC19365-1275-D320-484B-874374379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2" y="6170519"/>
            <a:ext cx="10108375" cy="429495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3AC1E4C1-07BA-D59A-1274-9E374655A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29" y="6102931"/>
            <a:ext cx="598522" cy="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1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6A291557-3768-0AD3-4C81-06F5CB9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1D7D3A-5E5E-EF94-8A0B-891AC6109A0E}"/>
              </a:ext>
            </a:extLst>
          </p:cNvPr>
          <p:cNvSpPr/>
          <p:nvPr/>
        </p:nvSpPr>
        <p:spPr>
          <a:xfrm>
            <a:off x="6959600" y="2889250"/>
            <a:ext cx="389758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ja-JP" altLang="en-US" sz="2000" b="1" u="sng" dirty="0">
                <a:solidFill>
                  <a:srgbClr val="2A5085"/>
                </a:solidFill>
                <a:highlight>
                  <a:srgbClr val="FBF8B2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糖分が多く、口に残りやすい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食べ物・飲み物としては、むし歯になる危険度は大です。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もっともむし歯になりやすいグループです。</a:t>
            </a:r>
          </a:p>
        </p:txBody>
      </p:sp>
      <p:pic>
        <p:nvPicPr>
          <p:cNvPr id="5" name="図 4">
            <a:hlinkClick r:id="rId10" action="ppaction://hlinksldjump"/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28DB7F3-1D08-8933-C6AA-7F8A4EE2B3D0}"/>
              </a:ext>
            </a:extLst>
          </p:cNvPr>
          <p:cNvSpPr txBox="1"/>
          <p:nvPr/>
        </p:nvSpPr>
        <p:spPr>
          <a:xfrm>
            <a:off x="7258295" y="3374866"/>
            <a:ext cx="95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7C8BB8E-BBB6-BD5E-6243-D050AB80A81E}"/>
              </a:ext>
            </a:extLst>
          </p:cNvPr>
          <p:cNvGrpSpPr/>
          <p:nvPr/>
        </p:nvGrpSpPr>
        <p:grpSpPr>
          <a:xfrm>
            <a:off x="6707919" y="2935707"/>
            <a:ext cx="4149268" cy="3311581"/>
            <a:chOff x="6707919" y="2889250"/>
            <a:chExt cx="4149268" cy="3311581"/>
          </a:xfrm>
        </p:grpSpPr>
        <p:sp>
          <p:nvSpPr>
            <p:cNvPr id="9" name="フリーフォーム: 図形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F1C18606-15AA-2164-9779-1C8D26B91DFE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ja-JP" altLang="en-US" sz="1200" b="1" dirty="0">
                <a:solidFill>
                  <a:srgbClr val="2A50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921B173-ED02-D40E-D20A-88E9CEAF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6" name="図 15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3F811457-C109-CF3A-48D2-E2A0AE6A0F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70462"/>
            <a:ext cx="3884852" cy="1709668"/>
          </a:xfrm>
          <a:prstGeom prst="rect">
            <a:avLst/>
          </a:prstGeom>
        </p:spPr>
      </p:pic>
      <p:pic>
        <p:nvPicPr>
          <p:cNvPr id="12" name="図 11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1AC3698B-CB8C-5ADA-E965-90C2DCA987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B7F6C524-009E-D700-7DBA-6BE2A220E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7665"/>
            <a:ext cx="10185961" cy="4599754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956FD4-787D-AE24-BBEA-D9DE92FEF889}"/>
              </a:ext>
            </a:extLst>
          </p:cNvPr>
          <p:cNvGrpSpPr/>
          <p:nvPr/>
        </p:nvGrpSpPr>
        <p:grpSpPr>
          <a:xfrm>
            <a:off x="1580943" y="3029626"/>
            <a:ext cx="5039744" cy="2527054"/>
            <a:chOff x="1435744" y="3644485"/>
            <a:chExt cx="5184573" cy="259967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67EF97D-F962-B5DE-59EB-A16DF662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744" y="3644485"/>
              <a:ext cx="1034095" cy="864000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61A532-66CA-C572-6E08-4428C553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92" y="3644485"/>
              <a:ext cx="976511" cy="86400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73EF872-91F9-44EF-C2B9-B5722CDD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7" y="3644485"/>
              <a:ext cx="1039470" cy="864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970CCCC-0486-8D5E-B22B-F0BD7FBE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51" y="5380159"/>
              <a:ext cx="782246" cy="8640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E57D170-6F3E-4ED1-D102-0B6D53D5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45" y="5380159"/>
              <a:ext cx="1257366" cy="864000"/>
            </a:xfrm>
            <a:prstGeom prst="rect">
              <a:avLst/>
            </a:prstGeom>
          </p:spPr>
        </p:pic>
      </p:grp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" name="図 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A5E4BC15-9B48-81B6-B61C-9B6BB15FE0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63E09485-FE66-E8D0-933D-FF706AECBE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33" y="3378531"/>
            <a:ext cx="3895936" cy="62623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3D87347-DA3F-6131-D616-9A7400C75C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643" y="3850181"/>
            <a:ext cx="3884852" cy="819162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4C5F45E8-FB27-D754-F49B-7DE81FC8D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53" y="4587649"/>
            <a:ext cx="3929187" cy="698276"/>
          </a:xfrm>
          <a:prstGeom prst="rect">
            <a:avLst/>
          </a:prstGeom>
        </p:spPr>
      </p:pic>
      <p:pic>
        <p:nvPicPr>
          <p:cNvPr id="8" name="図 7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0076F64-3610-9232-5C5A-45527AF2EC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8" y="3840453"/>
            <a:ext cx="5782943" cy="216133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7C592D2-B8C6-2079-7976-9F2879BB3952}"/>
              </a:ext>
            </a:extLst>
          </p:cNvPr>
          <p:cNvGrpSpPr/>
          <p:nvPr/>
        </p:nvGrpSpPr>
        <p:grpSpPr>
          <a:xfrm>
            <a:off x="6710778" y="2937890"/>
            <a:ext cx="4153615" cy="3311581"/>
            <a:chOff x="6707916" y="2964891"/>
            <a:chExt cx="4153615" cy="3311581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16EB7B3-093B-22B4-6D67-BCF0AF73E2DB}"/>
                </a:ext>
              </a:extLst>
            </p:cNvPr>
            <p:cNvGrpSpPr/>
            <p:nvPr/>
          </p:nvGrpSpPr>
          <p:grpSpPr>
            <a:xfrm>
              <a:off x="6707916" y="2964891"/>
              <a:ext cx="4149268" cy="3311581"/>
              <a:chOff x="6707919" y="2889250"/>
              <a:chExt cx="4149268" cy="3311581"/>
            </a:xfrm>
          </p:grpSpPr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74719AD9-2155-7549-4D78-E7D7881170FA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087DB489-D0C2-A7C1-52A7-2B493EF28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26" name="図 25" descr="テキスト&#10;&#10;自動的に生成された説明">
              <a:extLst>
                <a:ext uri="{FF2B5EF4-FFF2-40B4-BE49-F238E27FC236}">
                  <a16:creationId xmlns:a16="http://schemas.microsoft.com/office/drawing/2014/main" id="{1D3F11C5-50BB-20DF-5B32-763B4423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99646"/>
              <a:ext cx="3884852" cy="170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248F8D02-2927-A989-2A63-84F9C67BC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184C0851-0ACE-B8C5-ADAA-B99A6B9F0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418" y="3283513"/>
            <a:ext cx="3859102" cy="2664183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4B4E977D-1B9D-FF39-0EF8-19A25247E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576" y="3283513"/>
            <a:ext cx="385300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7E91D8CC-3D27-7C29-2F69-F522086F5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753B0A4D-D267-6F25-BA04-91A83DDA5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418" y="3283513"/>
            <a:ext cx="3859102" cy="2664183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67E87406-D33F-550F-EC7A-275AD9A4A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576" y="3283513"/>
            <a:ext cx="385300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80918706-1F3E-4206-345B-DE3471962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D75D99D2-0E8F-CADC-9F50-29E942CA6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418" y="3283513"/>
            <a:ext cx="3859102" cy="2664183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D9599A54-E7C7-1D7C-6021-BDE487054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576" y="3283513"/>
            <a:ext cx="385300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4FD1CEE0-E245-0965-858F-420891954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27645817-E2F9-B978-1CC2-F08D6D71B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418" y="3283513"/>
            <a:ext cx="3859102" cy="2664183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74C76F9F-93C2-7BE9-05D9-FF40BBD38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576" y="3283513"/>
            <a:ext cx="385300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3B294096-94C3-5A91-ECDE-A9AC9A40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3000E2B-EA5B-55D2-B060-0EE0B99A7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418" y="3283513"/>
            <a:ext cx="3859102" cy="2664183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6BCA9ED0-812E-F3C6-9A8D-A70D20E2A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576" y="3283513"/>
            <a:ext cx="385300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2BE2FA14-A9FA-1CEE-0BEA-3CED2ADDB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358812"/>
              </p:ext>
            </p:extLst>
          </p:nvPr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1001A19-4F9A-6040-1649-32DC0CC48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4" r="63391" b="59310"/>
          <a:stretch/>
        </p:blipFill>
        <p:spPr>
          <a:xfrm>
            <a:off x="1145878" y="3249907"/>
            <a:ext cx="9844500" cy="19936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F4D496-D3DB-5161-1B3F-54C91E5E4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1" y="3266873"/>
            <a:ext cx="3736934" cy="1562442"/>
          </a:xfrm>
          <a:prstGeom prst="rect">
            <a:avLst/>
          </a:prstGeom>
        </p:spPr>
      </p:pic>
      <p:pic>
        <p:nvPicPr>
          <p:cNvPr id="12" name="図 11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F10C887C-0172-F302-9E35-7750D0EF7B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325" y="5231282"/>
            <a:ext cx="41273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タイマ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401F5AC8-405C-42BD-9B49-B95C8160F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1001A19-4F9A-6040-1649-32DC0CC48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4" r="63391" b="59310"/>
          <a:stretch/>
        </p:blipFill>
        <p:spPr>
          <a:xfrm>
            <a:off x="1145878" y="3249907"/>
            <a:ext cx="9844500" cy="19936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F4D496-D3DB-5161-1B3F-54C91E5E4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1" y="3266873"/>
            <a:ext cx="3736934" cy="1562442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2F4212D1-7194-C934-648D-5EB6D1CD7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325" y="5231282"/>
            <a:ext cx="41273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タイマ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6C06396B-896B-93CF-BF51-5A78EEBDE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1001A19-4F9A-6040-1649-32DC0CC48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4" r="63391" b="59310"/>
          <a:stretch/>
        </p:blipFill>
        <p:spPr>
          <a:xfrm>
            <a:off x="1145878" y="3249907"/>
            <a:ext cx="9844500" cy="19936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F4D496-D3DB-5161-1B3F-54C91E5E4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1" y="3266873"/>
            <a:ext cx="3736934" cy="1562442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7A81F3CC-FF9D-5AAC-3B4E-FE962EF30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325" y="5231282"/>
            <a:ext cx="41273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タイマ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5" name="表 22">
            <a:extLst>
              <a:ext uri="{FF2B5EF4-FFF2-40B4-BE49-F238E27FC236}">
                <a16:creationId xmlns:a16="http://schemas.microsoft.com/office/drawing/2014/main" id="{766BBC4C-B3ED-952D-4468-2D495E092D0F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0922B26D-9137-0C6B-7FE6-16CB4330F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7" name="図 6" descr="テキスト&#10;&#10;低い精度で自動的に生成された説明">
            <a:extLst>
              <a:ext uri="{FF2B5EF4-FFF2-40B4-BE49-F238E27FC236}">
                <a16:creationId xmlns:a16="http://schemas.microsoft.com/office/drawing/2014/main" id="{0446BC70-52F5-A26F-A26D-C109E1055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4" y="2059480"/>
            <a:ext cx="10188732" cy="4372537"/>
          </a:xfrm>
          <a:prstGeom prst="rect">
            <a:avLst/>
          </a:prstGeom>
        </p:spPr>
      </p:pic>
      <p:pic>
        <p:nvPicPr>
          <p:cNvPr id="13" name="図 12" descr="テキスト, ホワイトボード&#10;&#10;自動的に生成された説明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1CE4518-92EE-EB06-0A2F-73077CC8C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61" y="3966945"/>
            <a:ext cx="2662869" cy="1853756"/>
          </a:xfrm>
          <a:prstGeom prst="rect">
            <a:avLst/>
          </a:prstGeom>
        </p:spPr>
      </p:pic>
      <p:pic>
        <p:nvPicPr>
          <p:cNvPr id="15" name="図 14" descr="テキスト, ホワイトボード&#10;&#10;自動的に生成された説明">
            <a:hlinkClick r:id="rId8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2FF7E9-9F02-27E2-28E6-5D9848294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65" y="3958066"/>
            <a:ext cx="2662869" cy="1853756"/>
          </a:xfrm>
          <a:prstGeom prst="rect">
            <a:avLst/>
          </a:prstGeom>
        </p:spPr>
      </p:pic>
      <p:pic>
        <p:nvPicPr>
          <p:cNvPr id="17" name="図 16" descr="テキスト, ホワイトボード&#10;&#10;自動的に生成された説明">
            <a:hlinkClick r:id="rId10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64863559-0C26-25F7-60B2-53693A0F2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91" y="3966942"/>
            <a:ext cx="2662869" cy="18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A23F68F-2374-FA8A-EBF3-13147EA2D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1001A19-4F9A-6040-1649-32DC0CC48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4" r="63391" b="59310"/>
          <a:stretch/>
        </p:blipFill>
        <p:spPr>
          <a:xfrm>
            <a:off x="1145878" y="3249907"/>
            <a:ext cx="9844500" cy="19936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F4D496-D3DB-5161-1B3F-54C91E5E4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1" y="3266873"/>
            <a:ext cx="3736934" cy="1562442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788236AE-895E-215B-8584-0A2B4E1FC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325" y="5231282"/>
            <a:ext cx="41273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タイマ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AF5B23B-788D-12E3-0F66-A0FE1D1AB805}"/>
              </a:ext>
            </a:extLst>
          </p:cNvPr>
          <p:cNvSpPr/>
          <p:nvPr/>
        </p:nvSpPr>
        <p:spPr>
          <a:xfrm>
            <a:off x="1075114" y="1989138"/>
            <a:ext cx="10080624" cy="45151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buNone/>
            </a:pPr>
            <a:endParaRPr kumimoji="1" lang="ja-JP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47" name="図 46">
            <a:hlinkClick r:id="rId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E1007502-15DC-4479-5818-37C0A64B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41" y="5870391"/>
            <a:ext cx="1871634" cy="755970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246E296-2569-71F6-F993-4A38E085CCC5}"/>
              </a:ext>
            </a:extLst>
          </p:cNvPr>
          <p:cNvGrpSpPr/>
          <p:nvPr/>
        </p:nvGrpSpPr>
        <p:grpSpPr>
          <a:xfrm>
            <a:off x="1525443" y="2202780"/>
            <a:ext cx="4360307" cy="3987126"/>
            <a:chOff x="1413073" y="2249374"/>
            <a:chExt cx="4360307" cy="3987126"/>
          </a:xfrm>
        </p:grpSpPr>
        <p:sp>
          <p:nvSpPr>
            <p:cNvPr id="4" name="フレーム 3">
              <a:extLst>
                <a:ext uri="{FF2B5EF4-FFF2-40B4-BE49-F238E27FC236}">
                  <a16:creationId xmlns:a16="http://schemas.microsoft.com/office/drawing/2014/main" id="{94764235-9273-A940-9933-DA938395935B}"/>
                </a:ext>
              </a:extLst>
            </p:cNvPr>
            <p:cNvSpPr/>
            <p:nvPr/>
          </p:nvSpPr>
          <p:spPr>
            <a:xfrm>
              <a:off x="1487488" y="2296250"/>
              <a:ext cx="4168438" cy="3905292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フレーム 7">
              <a:extLst>
                <a:ext uri="{FF2B5EF4-FFF2-40B4-BE49-F238E27FC236}">
                  <a16:creationId xmlns:a16="http://schemas.microsoft.com/office/drawing/2014/main" id="{9E689498-99E7-3D09-3493-1BEBA3C9A1E5}"/>
                </a:ext>
              </a:extLst>
            </p:cNvPr>
            <p:cNvSpPr/>
            <p:nvPr/>
          </p:nvSpPr>
          <p:spPr>
            <a:xfrm>
              <a:off x="1657994" y="2424546"/>
              <a:ext cx="3844253" cy="3635107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344B243-F9B4-70DC-D9B7-2A43C6EC6CA2}"/>
                </a:ext>
              </a:extLst>
            </p:cNvPr>
            <p:cNvSpPr/>
            <p:nvPr/>
          </p:nvSpPr>
          <p:spPr>
            <a:xfrm>
              <a:off x="2077638" y="2249374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67A6F79-CD3F-424A-89B2-43EA71ECE541}"/>
                </a:ext>
              </a:extLst>
            </p:cNvPr>
            <p:cNvSpPr/>
            <p:nvPr/>
          </p:nvSpPr>
          <p:spPr>
            <a:xfrm>
              <a:off x="2077638" y="5829896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5B6542C-EF23-042D-E937-4C8DD16658D1}"/>
                </a:ext>
              </a:extLst>
            </p:cNvPr>
            <p:cNvSpPr/>
            <p:nvPr/>
          </p:nvSpPr>
          <p:spPr>
            <a:xfrm rot="5400000">
              <a:off x="262249" y="4053962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3ED49C-A86D-C224-0232-BDBA8DBFBF6C}"/>
                </a:ext>
              </a:extLst>
            </p:cNvPr>
            <p:cNvSpPr/>
            <p:nvPr/>
          </p:nvSpPr>
          <p:spPr>
            <a:xfrm rot="5400000">
              <a:off x="4215952" y="4038797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0519C128-040E-BF08-DDCA-DC9062B8D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" y="1457082"/>
            <a:ext cx="5507175" cy="5507175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7F9F034-D256-3954-5AE5-B40B7292D1CB}"/>
              </a:ext>
            </a:extLst>
          </p:cNvPr>
          <p:cNvGrpSpPr/>
          <p:nvPr/>
        </p:nvGrpSpPr>
        <p:grpSpPr>
          <a:xfrm>
            <a:off x="6980849" y="2698621"/>
            <a:ext cx="2998571" cy="1889741"/>
            <a:chOff x="6835265" y="6369741"/>
            <a:chExt cx="3673411" cy="2327814"/>
          </a:xfrm>
        </p:grpSpPr>
        <p:pic>
          <p:nvPicPr>
            <p:cNvPr id="55" name="図 54" descr="アイコン&#10;&#10;自動的に生成された説明">
              <a:extLst>
                <a:ext uri="{FF2B5EF4-FFF2-40B4-BE49-F238E27FC236}">
                  <a16:creationId xmlns:a16="http://schemas.microsoft.com/office/drawing/2014/main" id="{B4C87E0C-D5E4-849A-978D-BDDD8ED23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4" t="20620" r="15191" b="22112"/>
            <a:stretch/>
          </p:blipFill>
          <p:spPr>
            <a:xfrm>
              <a:off x="6835265" y="6369741"/>
              <a:ext cx="3673411" cy="2327814"/>
            </a:xfrm>
            <a:prstGeom prst="rect">
              <a:avLst/>
            </a:prstGeom>
          </p:spPr>
        </p:pic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227A7DD3-D0D8-A88D-05A8-0CB302798BD7}"/>
                </a:ext>
              </a:extLst>
            </p:cNvPr>
            <p:cNvSpPr/>
            <p:nvPr/>
          </p:nvSpPr>
          <p:spPr>
            <a:xfrm>
              <a:off x="7097417" y="6594126"/>
              <a:ext cx="3048000" cy="1589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7B3F21E6-272C-B621-6739-30D7C50FE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t="7575" r="1868" b="9550"/>
            <a:stretch/>
          </p:blipFill>
          <p:spPr>
            <a:xfrm>
              <a:off x="7733581" y="6608100"/>
              <a:ext cx="1672647" cy="1571081"/>
            </a:xfrm>
            <a:prstGeom prst="rect">
              <a:avLst/>
            </a:prstGeom>
          </p:spPr>
        </p:pic>
      </p:grpSp>
      <p:pic>
        <p:nvPicPr>
          <p:cNvPr id="24" name="図 23">
            <a:hlinkClick r:id="rId10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667F0348-4E8F-3247-D533-203F2D500C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780" y="3321077"/>
            <a:ext cx="1482451" cy="1834360"/>
          </a:xfrm>
          <a:prstGeom prst="rect">
            <a:avLst/>
          </a:prstGeom>
        </p:spPr>
      </p:pic>
      <p:pic>
        <p:nvPicPr>
          <p:cNvPr id="23" name="図 22">
            <a:hlinkClick r:id="rId12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D71B5016-D1FB-BC15-6A89-1BB515204FD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5" y="2975359"/>
            <a:ext cx="922867" cy="692150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hlinkClick r:id="rId1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92A0D428-BE00-DE28-F86C-AE52902898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63" y="4077296"/>
            <a:ext cx="1884236" cy="1388239"/>
          </a:xfrm>
          <a:prstGeom prst="rect">
            <a:avLst/>
          </a:prstGeom>
        </p:spPr>
      </p:pic>
      <p:pic>
        <p:nvPicPr>
          <p:cNvPr id="26" name="図 25">
            <a:hlinkClick r:id="rId16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8E1762DF-F541-1355-93AD-DED0366EC26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7" y="3615516"/>
            <a:ext cx="922867" cy="692150"/>
          </a:xfrm>
          <a:prstGeom prst="rect">
            <a:avLst/>
          </a:prstGeom>
        </p:spPr>
      </p:pic>
      <p:pic>
        <p:nvPicPr>
          <p:cNvPr id="34" name="図 33" descr="テキスト, ロゴ&#10;&#10;自動的に生成された説明">
            <a:extLst>
              <a:ext uri="{FF2B5EF4-FFF2-40B4-BE49-F238E27FC236}">
                <a16:creationId xmlns:a16="http://schemas.microsoft.com/office/drawing/2014/main" id="{DCE7F953-FA81-916B-57FB-660750A7D9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6" y="3690875"/>
            <a:ext cx="1756773" cy="410099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C66555AF-63EF-B41E-D86D-3BD34C0C48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639" y="3199023"/>
            <a:ext cx="1798439" cy="392077"/>
          </a:xfrm>
          <a:prstGeom prst="rect">
            <a:avLst/>
          </a:prstGeom>
        </p:spPr>
      </p:pic>
      <p:pic>
        <p:nvPicPr>
          <p:cNvPr id="40" name="図 39" descr="ロゴ&#10;&#10;自動的に生成された説明">
            <a:extLst>
              <a:ext uri="{FF2B5EF4-FFF2-40B4-BE49-F238E27FC236}">
                <a16:creationId xmlns:a16="http://schemas.microsoft.com/office/drawing/2014/main" id="{221B5292-9DF0-878F-8D81-A9A077AA5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4" y="5504264"/>
            <a:ext cx="1754002" cy="324200"/>
          </a:xfrm>
          <a:prstGeom prst="rect">
            <a:avLst/>
          </a:prstGeom>
        </p:spPr>
      </p:pic>
      <p:pic>
        <p:nvPicPr>
          <p:cNvPr id="50" name="図 49" descr="グラフィカル ユーザー インターフェイス, アプリケーション&#10;&#10;自動的に生成された説明">
            <a:hlinkClick r:id="rId20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F64D6765-1FF7-3F04-5F74-7ADC894356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1" y="4615607"/>
            <a:ext cx="4120382" cy="919951"/>
          </a:xfrm>
          <a:prstGeom prst="rect">
            <a:avLst/>
          </a:prstGeom>
        </p:spPr>
      </p:pic>
      <p:pic>
        <p:nvPicPr>
          <p:cNvPr id="31" name="図 30">
            <a:hlinkClick r:id="rId22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F6ADEE07-B9F8-4675-A6F6-BC101F908EC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02" y="5170623"/>
            <a:ext cx="922867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4D0C0DC0-739B-1527-6268-97DAB3A5F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C68D53AD-4B39-BC37-8493-33F924AE5A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タイトル 1">
            <a:extLst>
              <a:ext uri="{FF2B5EF4-FFF2-40B4-BE49-F238E27FC236}">
                <a16:creationId xmlns:a16="http://schemas.microsoft.com/office/drawing/2014/main" id="{5FED3DDC-AB59-EF68-829D-73FA298C91D0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E71C5721-7BE2-AF33-DFF2-97817CAA55BA}"/>
              </a:ext>
            </a:extLst>
          </p:cNvPr>
          <p:cNvSpPr/>
          <p:nvPr/>
        </p:nvSpPr>
        <p:spPr>
          <a:xfrm>
            <a:off x="1075114" y="1989138"/>
            <a:ext cx="10080624" cy="45151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buNone/>
            </a:pPr>
            <a:endParaRPr kumimoji="1" lang="ja-JP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52" name="表 22">
            <a:extLst>
              <a:ext uri="{FF2B5EF4-FFF2-40B4-BE49-F238E27FC236}">
                <a16:creationId xmlns:a16="http://schemas.microsoft.com/office/drawing/2014/main" id="{EA36CA3D-1F01-7EF5-188F-116CC3ED726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3" name="図 52">
            <a:extLst>
              <a:ext uri="{FF2B5EF4-FFF2-40B4-BE49-F238E27FC236}">
                <a16:creationId xmlns:a16="http://schemas.microsoft.com/office/drawing/2014/main" id="{50230FEA-AEE1-F2D6-37D8-DBB172144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4" name="図 53">
            <a:hlinkClick r:id="rId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DCB72666-D4CB-8CD5-990E-D966463A4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41" y="5870391"/>
            <a:ext cx="1871634" cy="755970"/>
          </a:xfrm>
          <a:prstGeom prst="rect">
            <a:avLst/>
          </a:prstGeom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A4AA692C-F613-F9FD-1B88-C23F19B72024}"/>
              </a:ext>
            </a:extLst>
          </p:cNvPr>
          <p:cNvGrpSpPr/>
          <p:nvPr/>
        </p:nvGrpSpPr>
        <p:grpSpPr>
          <a:xfrm>
            <a:off x="1525443" y="2202780"/>
            <a:ext cx="4360307" cy="3987126"/>
            <a:chOff x="1413073" y="2249374"/>
            <a:chExt cx="4360307" cy="3987126"/>
          </a:xfrm>
        </p:grpSpPr>
        <p:sp>
          <p:nvSpPr>
            <p:cNvPr id="56" name="フレーム 55">
              <a:extLst>
                <a:ext uri="{FF2B5EF4-FFF2-40B4-BE49-F238E27FC236}">
                  <a16:creationId xmlns:a16="http://schemas.microsoft.com/office/drawing/2014/main" id="{0D352792-8D73-E8A6-71EF-0B181F290151}"/>
                </a:ext>
              </a:extLst>
            </p:cNvPr>
            <p:cNvSpPr/>
            <p:nvPr/>
          </p:nvSpPr>
          <p:spPr>
            <a:xfrm>
              <a:off x="1487488" y="2296250"/>
              <a:ext cx="4168438" cy="3905292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フレーム 56">
              <a:extLst>
                <a:ext uri="{FF2B5EF4-FFF2-40B4-BE49-F238E27FC236}">
                  <a16:creationId xmlns:a16="http://schemas.microsoft.com/office/drawing/2014/main" id="{639402DC-6137-E227-15F2-93C5650D7FB9}"/>
                </a:ext>
              </a:extLst>
            </p:cNvPr>
            <p:cNvSpPr/>
            <p:nvPr/>
          </p:nvSpPr>
          <p:spPr>
            <a:xfrm>
              <a:off x="1657994" y="2424546"/>
              <a:ext cx="3844253" cy="3635107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7D48FF6-0ADA-01E3-265E-E5AA271499F7}"/>
                </a:ext>
              </a:extLst>
            </p:cNvPr>
            <p:cNvSpPr/>
            <p:nvPr/>
          </p:nvSpPr>
          <p:spPr>
            <a:xfrm>
              <a:off x="2077638" y="2249374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48A7A514-E1ED-ADE3-EE5B-F7EDFAF580D2}"/>
                </a:ext>
              </a:extLst>
            </p:cNvPr>
            <p:cNvSpPr/>
            <p:nvPr/>
          </p:nvSpPr>
          <p:spPr>
            <a:xfrm>
              <a:off x="2077638" y="5829896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72AABA95-2938-040D-09D4-1F9C25CF700C}"/>
                </a:ext>
              </a:extLst>
            </p:cNvPr>
            <p:cNvSpPr/>
            <p:nvPr/>
          </p:nvSpPr>
          <p:spPr>
            <a:xfrm rot="5400000">
              <a:off x="262249" y="4053962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E3B2EDE1-652E-5B80-7258-FC45BDD0718A}"/>
                </a:ext>
              </a:extLst>
            </p:cNvPr>
            <p:cNvSpPr/>
            <p:nvPr/>
          </p:nvSpPr>
          <p:spPr>
            <a:xfrm rot="5400000">
              <a:off x="4215952" y="4038797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図 61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7C647848-3771-FE00-4585-7CBE4423F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" y="1457082"/>
            <a:ext cx="5507175" cy="5507175"/>
          </a:xfrm>
          <a:prstGeom prst="rect">
            <a:avLst/>
          </a:prstGeom>
        </p:spPr>
      </p:pic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904CA8DC-0964-505D-9162-E648E62C8012}"/>
              </a:ext>
            </a:extLst>
          </p:cNvPr>
          <p:cNvGrpSpPr/>
          <p:nvPr/>
        </p:nvGrpSpPr>
        <p:grpSpPr>
          <a:xfrm>
            <a:off x="6980849" y="2698621"/>
            <a:ext cx="2998571" cy="1889741"/>
            <a:chOff x="6835265" y="6369741"/>
            <a:chExt cx="3673411" cy="2327814"/>
          </a:xfrm>
        </p:grpSpPr>
        <p:pic>
          <p:nvPicPr>
            <p:cNvPr id="116" name="図 115" descr="アイコン&#10;&#10;自動的に生成された説明">
              <a:extLst>
                <a:ext uri="{FF2B5EF4-FFF2-40B4-BE49-F238E27FC236}">
                  <a16:creationId xmlns:a16="http://schemas.microsoft.com/office/drawing/2014/main" id="{ADB320D8-24F2-6A33-10CE-F326837D1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4" t="20620" r="15191" b="22112"/>
            <a:stretch/>
          </p:blipFill>
          <p:spPr>
            <a:xfrm>
              <a:off x="6835265" y="6369741"/>
              <a:ext cx="3673411" cy="2327814"/>
            </a:xfrm>
            <a:prstGeom prst="rect">
              <a:avLst/>
            </a:prstGeom>
          </p:spPr>
        </p:pic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D26B66C0-3ED9-1088-8781-9CBBB2F2AF28}"/>
                </a:ext>
              </a:extLst>
            </p:cNvPr>
            <p:cNvSpPr/>
            <p:nvPr/>
          </p:nvSpPr>
          <p:spPr>
            <a:xfrm>
              <a:off x="7097417" y="6594126"/>
              <a:ext cx="3048000" cy="1589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02D5760F-2471-E1A1-90E9-747874AB8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t="7575" r="1868" b="9550"/>
            <a:stretch/>
          </p:blipFill>
          <p:spPr>
            <a:xfrm>
              <a:off x="7733581" y="6608100"/>
              <a:ext cx="1672647" cy="1571081"/>
            </a:xfrm>
            <a:prstGeom prst="rect">
              <a:avLst/>
            </a:prstGeom>
          </p:spPr>
        </p:pic>
      </p:grpSp>
      <p:pic>
        <p:nvPicPr>
          <p:cNvPr id="2" name="図 1">
            <a:hlinkClick r:id="rId10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2001CFA5-9063-DC91-ACAC-99F3633DC2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780" y="3321077"/>
            <a:ext cx="1482451" cy="1834360"/>
          </a:xfrm>
          <a:prstGeom prst="rect">
            <a:avLst/>
          </a:prstGeom>
        </p:spPr>
      </p:pic>
      <p:pic>
        <p:nvPicPr>
          <p:cNvPr id="114" name="図 113">
            <a:hlinkClick r:id="rId12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0A6466BD-5A5C-71B4-8AE1-67997A206A1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5" y="2975359"/>
            <a:ext cx="922867" cy="692150"/>
          </a:xfrm>
          <a:prstGeom prst="rect">
            <a:avLst/>
          </a:prstGeom>
        </p:spPr>
      </p:pic>
      <p:pic>
        <p:nvPicPr>
          <p:cNvPr id="3" name="図 2" descr="ロゴ&#10;&#10;自動的に生成された説明">
            <a:hlinkClick r:id="rId1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5933FFF2-5D1F-6E75-71AD-C30AF86822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63" y="4077296"/>
            <a:ext cx="1884236" cy="1388239"/>
          </a:xfrm>
          <a:prstGeom prst="rect">
            <a:avLst/>
          </a:prstGeom>
        </p:spPr>
      </p:pic>
      <p:pic>
        <p:nvPicPr>
          <p:cNvPr id="135" name="図 134">
            <a:hlinkClick r:id="rId16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8F511CAB-2C28-9C3E-35BB-D5DD8ACD362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7" y="3615516"/>
            <a:ext cx="922867" cy="692150"/>
          </a:xfrm>
          <a:prstGeom prst="rect">
            <a:avLst/>
          </a:prstGeom>
        </p:spPr>
      </p:pic>
      <p:pic>
        <p:nvPicPr>
          <p:cNvPr id="5" name="図 4" descr="テキスト, ロゴ&#10;&#10;自動的に生成された説明">
            <a:extLst>
              <a:ext uri="{FF2B5EF4-FFF2-40B4-BE49-F238E27FC236}">
                <a16:creationId xmlns:a16="http://schemas.microsoft.com/office/drawing/2014/main" id="{86FA1147-E0E4-7134-EA40-8E1CDF3F02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6" y="3690875"/>
            <a:ext cx="1756773" cy="410099"/>
          </a:xfrm>
          <a:prstGeom prst="rect">
            <a:avLst/>
          </a:prstGeom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4617A5C5-8980-A413-811A-E4C94FA21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4" y="5504264"/>
            <a:ext cx="1754002" cy="32420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hlinkClick r:id="rId19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D6034BB7-8FFF-C809-2652-81ABC8642C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1" y="4615607"/>
            <a:ext cx="4120382" cy="919951"/>
          </a:xfrm>
          <a:prstGeom prst="rect">
            <a:avLst/>
          </a:prstGeom>
        </p:spPr>
      </p:pic>
      <p:pic>
        <p:nvPicPr>
          <p:cNvPr id="122" name="図 121">
            <a:hlinkClick r:id="rId21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9F528178-8626-DB24-E1A2-56546B3BB1C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02" y="5170623"/>
            <a:ext cx="922867" cy="6921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F65118-A0B3-893F-1F41-056A274CF1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639" y="3199023"/>
            <a:ext cx="1798439" cy="3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E8BF18D4-FDFA-6CE1-8CB0-C763A6640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6BCEA688-4D57-5C67-C2F2-D1BABBB4AC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タイトル 1">
            <a:extLst>
              <a:ext uri="{FF2B5EF4-FFF2-40B4-BE49-F238E27FC236}">
                <a16:creationId xmlns:a16="http://schemas.microsoft.com/office/drawing/2014/main" id="{288DECFA-4816-8418-C2BE-2353FA8CF105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C0E64557-35DB-0452-9FCF-5EC50052A745}"/>
              </a:ext>
            </a:extLst>
          </p:cNvPr>
          <p:cNvSpPr/>
          <p:nvPr/>
        </p:nvSpPr>
        <p:spPr>
          <a:xfrm>
            <a:off x="1075114" y="1989138"/>
            <a:ext cx="10080624" cy="45151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buNone/>
            </a:pPr>
            <a:endParaRPr kumimoji="1" lang="ja-JP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52" name="表 22">
            <a:extLst>
              <a:ext uri="{FF2B5EF4-FFF2-40B4-BE49-F238E27FC236}">
                <a16:creationId xmlns:a16="http://schemas.microsoft.com/office/drawing/2014/main" id="{BC09EABB-9BD2-8E99-9F99-83938C157A68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3" name="図 52">
            <a:extLst>
              <a:ext uri="{FF2B5EF4-FFF2-40B4-BE49-F238E27FC236}">
                <a16:creationId xmlns:a16="http://schemas.microsoft.com/office/drawing/2014/main" id="{A6B7DEAB-05A0-2BFA-23D5-91465DE23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4" name="図 53">
            <a:hlinkClick r:id="rId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40D92D87-97C2-AD2B-008B-7B1ECA6D0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41" y="5870391"/>
            <a:ext cx="1871634" cy="755970"/>
          </a:xfrm>
          <a:prstGeom prst="rect">
            <a:avLst/>
          </a:prstGeom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825CCDDF-3C96-73F5-803A-1B33321EEC41}"/>
              </a:ext>
            </a:extLst>
          </p:cNvPr>
          <p:cNvGrpSpPr/>
          <p:nvPr/>
        </p:nvGrpSpPr>
        <p:grpSpPr>
          <a:xfrm>
            <a:off x="1525443" y="2202780"/>
            <a:ext cx="4360307" cy="3987126"/>
            <a:chOff x="1413073" y="2249374"/>
            <a:chExt cx="4360307" cy="3987126"/>
          </a:xfrm>
        </p:grpSpPr>
        <p:sp>
          <p:nvSpPr>
            <p:cNvPr id="56" name="フレーム 55">
              <a:extLst>
                <a:ext uri="{FF2B5EF4-FFF2-40B4-BE49-F238E27FC236}">
                  <a16:creationId xmlns:a16="http://schemas.microsoft.com/office/drawing/2014/main" id="{D7B62F40-2D9C-8864-F921-9AACD82811CC}"/>
                </a:ext>
              </a:extLst>
            </p:cNvPr>
            <p:cNvSpPr/>
            <p:nvPr/>
          </p:nvSpPr>
          <p:spPr>
            <a:xfrm>
              <a:off x="1487488" y="2296250"/>
              <a:ext cx="4168438" cy="3905292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フレーム 56">
              <a:extLst>
                <a:ext uri="{FF2B5EF4-FFF2-40B4-BE49-F238E27FC236}">
                  <a16:creationId xmlns:a16="http://schemas.microsoft.com/office/drawing/2014/main" id="{F4ED7CFA-F1C3-09EE-BBEC-4B9E90204F7C}"/>
                </a:ext>
              </a:extLst>
            </p:cNvPr>
            <p:cNvSpPr/>
            <p:nvPr/>
          </p:nvSpPr>
          <p:spPr>
            <a:xfrm>
              <a:off x="1657994" y="2424546"/>
              <a:ext cx="3844253" cy="3635107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214E0D64-DC05-111A-D7ED-7AB27805FF8C}"/>
                </a:ext>
              </a:extLst>
            </p:cNvPr>
            <p:cNvSpPr/>
            <p:nvPr/>
          </p:nvSpPr>
          <p:spPr>
            <a:xfrm>
              <a:off x="2077638" y="2249374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BFBCBE30-D7F6-2593-718E-4E1A891A43ED}"/>
                </a:ext>
              </a:extLst>
            </p:cNvPr>
            <p:cNvSpPr/>
            <p:nvPr/>
          </p:nvSpPr>
          <p:spPr>
            <a:xfrm>
              <a:off x="2077638" y="5829896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EF23535F-C54D-B71F-7FF0-CC9F7572BF50}"/>
                </a:ext>
              </a:extLst>
            </p:cNvPr>
            <p:cNvSpPr/>
            <p:nvPr/>
          </p:nvSpPr>
          <p:spPr>
            <a:xfrm rot="5400000">
              <a:off x="262249" y="4053962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7258C938-230B-E0BE-8AD9-2A5E8F0931FE}"/>
                </a:ext>
              </a:extLst>
            </p:cNvPr>
            <p:cNvSpPr/>
            <p:nvPr/>
          </p:nvSpPr>
          <p:spPr>
            <a:xfrm rot="5400000">
              <a:off x="4215952" y="4038797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図 61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3F545992-DD5A-4382-5446-BC99EE5E0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" y="1457082"/>
            <a:ext cx="5507175" cy="5507175"/>
          </a:xfrm>
          <a:prstGeom prst="rect">
            <a:avLst/>
          </a:prstGeom>
        </p:spPr>
      </p:pic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1CC44EB5-BC5E-844E-A10D-5704D45F7E42}"/>
              </a:ext>
            </a:extLst>
          </p:cNvPr>
          <p:cNvGrpSpPr/>
          <p:nvPr/>
        </p:nvGrpSpPr>
        <p:grpSpPr>
          <a:xfrm>
            <a:off x="6980849" y="2698621"/>
            <a:ext cx="2998571" cy="1889741"/>
            <a:chOff x="6835265" y="6369741"/>
            <a:chExt cx="3673411" cy="2327814"/>
          </a:xfrm>
        </p:grpSpPr>
        <p:pic>
          <p:nvPicPr>
            <p:cNvPr id="116" name="図 115" descr="アイコン&#10;&#10;自動的に生成された説明">
              <a:extLst>
                <a:ext uri="{FF2B5EF4-FFF2-40B4-BE49-F238E27FC236}">
                  <a16:creationId xmlns:a16="http://schemas.microsoft.com/office/drawing/2014/main" id="{5729E74A-7C0F-B335-F344-F0664F2FA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4" t="20620" r="15191" b="22112"/>
            <a:stretch/>
          </p:blipFill>
          <p:spPr>
            <a:xfrm>
              <a:off x="6835265" y="6369741"/>
              <a:ext cx="3673411" cy="2327814"/>
            </a:xfrm>
            <a:prstGeom prst="rect">
              <a:avLst/>
            </a:prstGeom>
          </p:spPr>
        </p:pic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0E3115B2-D7EF-E18F-08EA-6FB7DDAA1A90}"/>
                </a:ext>
              </a:extLst>
            </p:cNvPr>
            <p:cNvSpPr/>
            <p:nvPr/>
          </p:nvSpPr>
          <p:spPr>
            <a:xfrm>
              <a:off x="7097417" y="6594126"/>
              <a:ext cx="3048000" cy="1589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CAC08BCF-16DA-3173-EC43-27225BE00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t="7575" r="1868" b="9550"/>
            <a:stretch/>
          </p:blipFill>
          <p:spPr>
            <a:xfrm>
              <a:off x="7733581" y="6608100"/>
              <a:ext cx="1672647" cy="1571081"/>
            </a:xfrm>
            <a:prstGeom prst="rect">
              <a:avLst/>
            </a:prstGeom>
          </p:spPr>
        </p:pic>
      </p:grpSp>
      <p:pic>
        <p:nvPicPr>
          <p:cNvPr id="2" name="図 1">
            <a:hlinkClick r:id="rId10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D3BBBA1A-113F-3AED-30AA-4CC5B75E0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780" y="3321077"/>
            <a:ext cx="1482451" cy="1834360"/>
          </a:xfrm>
          <a:prstGeom prst="rect">
            <a:avLst/>
          </a:prstGeom>
        </p:spPr>
      </p:pic>
      <p:pic>
        <p:nvPicPr>
          <p:cNvPr id="114" name="図 113">
            <a:hlinkClick r:id="rId12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150B9C3A-1001-172A-EEDC-EFF1D2D541B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5" y="2975359"/>
            <a:ext cx="922867" cy="692150"/>
          </a:xfrm>
          <a:prstGeom prst="rect">
            <a:avLst/>
          </a:prstGeom>
        </p:spPr>
      </p:pic>
      <p:pic>
        <p:nvPicPr>
          <p:cNvPr id="3" name="図 2" descr="ロゴ&#10;&#10;自動的に生成された説明">
            <a:hlinkClick r:id="rId1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61B13641-83D1-A817-770E-55E9463F12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63" y="4077296"/>
            <a:ext cx="1884236" cy="1388239"/>
          </a:xfrm>
          <a:prstGeom prst="rect">
            <a:avLst/>
          </a:prstGeom>
        </p:spPr>
      </p:pic>
      <p:pic>
        <p:nvPicPr>
          <p:cNvPr id="135" name="図 134">
            <a:hlinkClick r:id="rId16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8B025DA7-3C3A-9CF4-DA57-E3FA2363C41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7" y="3615516"/>
            <a:ext cx="922867" cy="692150"/>
          </a:xfrm>
          <a:prstGeom prst="rect">
            <a:avLst/>
          </a:prstGeom>
        </p:spPr>
      </p:pic>
      <p:pic>
        <p:nvPicPr>
          <p:cNvPr id="5" name="図 4" descr="テキスト, ロゴ&#10;&#10;自動的に生成された説明">
            <a:extLst>
              <a:ext uri="{FF2B5EF4-FFF2-40B4-BE49-F238E27FC236}">
                <a16:creationId xmlns:a16="http://schemas.microsoft.com/office/drawing/2014/main" id="{AF3EB7DF-02F6-43E9-2F17-EFD954BBA8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6" y="3690875"/>
            <a:ext cx="1756773" cy="410099"/>
          </a:xfrm>
          <a:prstGeom prst="rect">
            <a:avLst/>
          </a:prstGeom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42119E54-DF6B-4E62-0377-239407D1DB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4" y="5504264"/>
            <a:ext cx="1754002" cy="32420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hlinkClick r:id="rId19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333BA0E8-0424-F02C-D36C-911BC7B2A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1" y="4615607"/>
            <a:ext cx="4120382" cy="919951"/>
          </a:xfrm>
          <a:prstGeom prst="rect">
            <a:avLst/>
          </a:prstGeom>
        </p:spPr>
      </p:pic>
      <p:pic>
        <p:nvPicPr>
          <p:cNvPr id="122" name="図 121">
            <a:hlinkClick r:id="rId21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876493E3-7ECE-73BD-42E5-14070C915E6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02" y="5170623"/>
            <a:ext cx="922867" cy="6921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862378-557D-3627-5486-1BFA5B4343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639" y="3199023"/>
            <a:ext cx="1798439" cy="3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7E603B84-A115-C145-E412-9242A5F80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63BCEA87-E5C2-0B1E-AA90-99A916DD8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タイトル 1">
            <a:extLst>
              <a:ext uri="{FF2B5EF4-FFF2-40B4-BE49-F238E27FC236}">
                <a16:creationId xmlns:a16="http://schemas.microsoft.com/office/drawing/2014/main" id="{AB0746B1-B049-AE49-FEC9-E0908166CF15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4C11A480-BC16-B698-38E4-C4450C55CF8E}"/>
              </a:ext>
            </a:extLst>
          </p:cNvPr>
          <p:cNvSpPr/>
          <p:nvPr/>
        </p:nvSpPr>
        <p:spPr>
          <a:xfrm>
            <a:off x="1075114" y="1989138"/>
            <a:ext cx="10080624" cy="45151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buNone/>
            </a:pPr>
            <a:endParaRPr kumimoji="1" lang="ja-JP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52" name="表 22">
            <a:extLst>
              <a:ext uri="{FF2B5EF4-FFF2-40B4-BE49-F238E27FC236}">
                <a16:creationId xmlns:a16="http://schemas.microsoft.com/office/drawing/2014/main" id="{D49B4F60-7876-37B0-311E-63A9F3612B33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3" name="図 52">
            <a:extLst>
              <a:ext uri="{FF2B5EF4-FFF2-40B4-BE49-F238E27FC236}">
                <a16:creationId xmlns:a16="http://schemas.microsoft.com/office/drawing/2014/main" id="{FB068C9F-EAA0-CFB9-C3A8-D646309BB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54" name="図 53">
            <a:hlinkClick r:id="rId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CAC6B51C-1FE0-2899-C5BD-EA9ACF5E5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41" y="5870391"/>
            <a:ext cx="1871634" cy="755970"/>
          </a:xfrm>
          <a:prstGeom prst="rect">
            <a:avLst/>
          </a:prstGeom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F27988C2-4B70-862D-2105-1BE6DE44EAE3}"/>
              </a:ext>
            </a:extLst>
          </p:cNvPr>
          <p:cNvGrpSpPr/>
          <p:nvPr/>
        </p:nvGrpSpPr>
        <p:grpSpPr>
          <a:xfrm>
            <a:off x="1525443" y="2202780"/>
            <a:ext cx="4360307" cy="3987126"/>
            <a:chOff x="1413073" y="2249374"/>
            <a:chExt cx="4360307" cy="3987126"/>
          </a:xfrm>
        </p:grpSpPr>
        <p:sp>
          <p:nvSpPr>
            <p:cNvPr id="56" name="フレーム 55">
              <a:extLst>
                <a:ext uri="{FF2B5EF4-FFF2-40B4-BE49-F238E27FC236}">
                  <a16:creationId xmlns:a16="http://schemas.microsoft.com/office/drawing/2014/main" id="{75251C66-F3C0-4B6F-CB09-53E7C760D62D}"/>
                </a:ext>
              </a:extLst>
            </p:cNvPr>
            <p:cNvSpPr/>
            <p:nvPr/>
          </p:nvSpPr>
          <p:spPr>
            <a:xfrm>
              <a:off x="1487488" y="2296250"/>
              <a:ext cx="4168438" cy="3905292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フレーム 56">
              <a:extLst>
                <a:ext uri="{FF2B5EF4-FFF2-40B4-BE49-F238E27FC236}">
                  <a16:creationId xmlns:a16="http://schemas.microsoft.com/office/drawing/2014/main" id="{7540C234-D36A-25ED-F443-EBFAFB5CAA36}"/>
                </a:ext>
              </a:extLst>
            </p:cNvPr>
            <p:cNvSpPr/>
            <p:nvPr/>
          </p:nvSpPr>
          <p:spPr>
            <a:xfrm>
              <a:off x="1657994" y="2424546"/>
              <a:ext cx="3844253" cy="3635107"/>
            </a:xfrm>
            <a:prstGeom prst="frame">
              <a:avLst>
                <a:gd name="adj1" fmla="val 742"/>
              </a:avLst>
            </a:prstGeom>
            <a:solidFill>
              <a:srgbClr val="509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F136A00E-5909-0995-F6D3-B6DCE5ABD279}"/>
                </a:ext>
              </a:extLst>
            </p:cNvPr>
            <p:cNvSpPr/>
            <p:nvPr/>
          </p:nvSpPr>
          <p:spPr>
            <a:xfrm>
              <a:off x="2077638" y="2249374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41E0F876-6014-ED18-5CC4-843AE30FF85C}"/>
                </a:ext>
              </a:extLst>
            </p:cNvPr>
            <p:cNvSpPr/>
            <p:nvPr/>
          </p:nvSpPr>
          <p:spPr>
            <a:xfrm>
              <a:off x="2077638" y="5829896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C529EB68-2E9F-2747-5AC7-7027F8D6C30C}"/>
                </a:ext>
              </a:extLst>
            </p:cNvPr>
            <p:cNvSpPr/>
            <p:nvPr/>
          </p:nvSpPr>
          <p:spPr>
            <a:xfrm rot="5400000">
              <a:off x="262249" y="4053962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DD54A5CF-9A2A-A3AB-D22D-F4FE36CF2169}"/>
                </a:ext>
              </a:extLst>
            </p:cNvPr>
            <p:cNvSpPr/>
            <p:nvPr/>
          </p:nvSpPr>
          <p:spPr>
            <a:xfrm rot="5400000">
              <a:off x="4215952" y="4038797"/>
              <a:ext cx="2708251" cy="406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図 61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A68113A2-04F3-0C16-1820-EA303D696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" y="1457082"/>
            <a:ext cx="5507175" cy="5507175"/>
          </a:xfrm>
          <a:prstGeom prst="rect">
            <a:avLst/>
          </a:prstGeom>
        </p:spPr>
      </p:pic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3A223B1-EBEF-5591-9C2B-056C0AB54050}"/>
              </a:ext>
            </a:extLst>
          </p:cNvPr>
          <p:cNvGrpSpPr/>
          <p:nvPr/>
        </p:nvGrpSpPr>
        <p:grpSpPr>
          <a:xfrm>
            <a:off x="6980849" y="2698621"/>
            <a:ext cx="2998571" cy="1889741"/>
            <a:chOff x="6835265" y="6369741"/>
            <a:chExt cx="3673411" cy="2327814"/>
          </a:xfrm>
        </p:grpSpPr>
        <p:pic>
          <p:nvPicPr>
            <p:cNvPr id="116" name="図 115" descr="アイコン&#10;&#10;自動的に生成された説明">
              <a:extLst>
                <a:ext uri="{FF2B5EF4-FFF2-40B4-BE49-F238E27FC236}">
                  <a16:creationId xmlns:a16="http://schemas.microsoft.com/office/drawing/2014/main" id="{69F3E784-A651-4C11-70C4-FF6506323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4" t="20620" r="15191" b="22112"/>
            <a:stretch/>
          </p:blipFill>
          <p:spPr>
            <a:xfrm>
              <a:off x="6835265" y="6369741"/>
              <a:ext cx="3673411" cy="2327814"/>
            </a:xfrm>
            <a:prstGeom prst="rect">
              <a:avLst/>
            </a:prstGeom>
          </p:spPr>
        </p:pic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4979E40F-AE86-F430-1F65-36781443036C}"/>
                </a:ext>
              </a:extLst>
            </p:cNvPr>
            <p:cNvSpPr/>
            <p:nvPr/>
          </p:nvSpPr>
          <p:spPr>
            <a:xfrm>
              <a:off x="7097417" y="6594126"/>
              <a:ext cx="3048000" cy="1589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EAF4B5D8-80FB-7162-7F9C-09B03E391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t="7575" r="1868" b="9550"/>
            <a:stretch/>
          </p:blipFill>
          <p:spPr>
            <a:xfrm>
              <a:off x="7733581" y="6608100"/>
              <a:ext cx="1672647" cy="1571081"/>
            </a:xfrm>
            <a:prstGeom prst="rect">
              <a:avLst/>
            </a:prstGeom>
          </p:spPr>
        </p:pic>
      </p:grpSp>
      <p:pic>
        <p:nvPicPr>
          <p:cNvPr id="2" name="図 1">
            <a:hlinkClick r:id="rId10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D3B9B9BC-26B4-409A-6440-E3DAA5E897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780" y="3321077"/>
            <a:ext cx="1482451" cy="1834360"/>
          </a:xfrm>
          <a:prstGeom prst="rect">
            <a:avLst/>
          </a:prstGeom>
        </p:spPr>
      </p:pic>
      <p:pic>
        <p:nvPicPr>
          <p:cNvPr id="114" name="図 113">
            <a:hlinkClick r:id="rId12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E123E093-B5C1-EA0B-2EF9-E1819B583B5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5" y="2975359"/>
            <a:ext cx="922867" cy="692150"/>
          </a:xfrm>
          <a:prstGeom prst="rect">
            <a:avLst/>
          </a:prstGeom>
        </p:spPr>
      </p:pic>
      <p:pic>
        <p:nvPicPr>
          <p:cNvPr id="3" name="図 2" descr="ロゴ&#10;&#10;自動的に生成された説明">
            <a:hlinkClick r:id="rId14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58D12881-A6B2-07D6-5374-77C97F5AD8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63" y="4077296"/>
            <a:ext cx="1884236" cy="1388239"/>
          </a:xfrm>
          <a:prstGeom prst="rect">
            <a:avLst/>
          </a:prstGeom>
        </p:spPr>
      </p:pic>
      <p:pic>
        <p:nvPicPr>
          <p:cNvPr id="135" name="図 134">
            <a:hlinkClick r:id="rId16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E68F9A31-72F3-6342-E049-CB03F880057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7" y="3615516"/>
            <a:ext cx="922867" cy="692150"/>
          </a:xfrm>
          <a:prstGeom prst="rect">
            <a:avLst/>
          </a:prstGeom>
        </p:spPr>
      </p:pic>
      <p:pic>
        <p:nvPicPr>
          <p:cNvPr id="5" name="図 4" descr="テキスト, ロゴ&#10;&#10;自動的に生成された説明">
            <a:extLst>
              <a:ext uri="{FF2B5EF4-FFF2-40B4-BE49-F238E27FC236}">
                <a16:creationId xmlns:a16="http://schemas.microsoft.com/office/drawing/2014/main" id="{FA9C668C-4A47-8394-8E6F-BE207E77C5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6" y="3690875"/>
            <a:ext cx="1756773" cy="410099"/>
          </a:xfrm>
          <a:prstGeom prst="rect">
            <a:avLst/>
          </a:prstGeom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58754056-7950-5142-305E-9CD4D3F2D9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4" y="5504264"/>
            <a:ext cx="1754002" cy="32420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hlinkClick r:id="rId19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37A67855-0DA6-B3E6-84A2-8E08709848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1" y="4615607"/>
            <a:ext cx="4120382" cy="919951"/>
          </a:xfrm>
          <a:prstGeom prst="rect">
            <a:avLst/>
          </a:prstGeom>
        </p:spPr>
      </p:pic>
      <p:pic>
        <p:nvPicPr>
          <p:cNvPr id="122" name="図 121">
            <a:hlinkClick r:id="rId21" action="ppaction://hlinksldjump">
              <a:snd r:embed="rId5" name="決定ボタンを押す3.wav"/>
            </a:hlinkClick>
            <a:extLst>
              <a:ext uri="{FF2B5EF4-FFF2-40B4-BE49-F238E27FC236}">
                <a16:creationId xmlns:a16="http://schemas.microsoft.com/office/drawing/2014/main" id="{EE6BEF28-CD68-5B07-74C2-91036171835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02" y="5170623"/>
            <a:ext cx="922867" cy="6921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6B3DA45-011C-4180-5ACE-57FFBCC863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639" y="3199023"/>
            <a:ext cx="1798439" cy="3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847816F3-5387-7F03-0617-DAFC14B0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0" y="1977264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818779"/>
              </p:ext>
            </p:extLst>
          </p:nvPr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9" name="図 8" descr="ザクロの写真&#10;&#10;低い精度で自動的に生成された説明">
            <a:extLst>
              <a:ext uri="{FF2B5EF4-FFF2-40B4-BE49-F238E27FC236}">
                <a16:creationId xmlns:a16="http://schemas.microsoft.com/office/drawing/2014/main" id="{A0E94630-B030-14C2-4382-208C695D4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4176000" y="3034021"/>
            <a:ext cx="3840000" cy="2880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396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佐々木 貴浩 （岐阜県）</a:t>
            </a:r>
          </a:p>
        </p:txBody>
      </p:sp>
      <p:pic>
        <p:nvPicPr>
          <p:cNvPr id="12" name="図 11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3373A479-D89A-6DB0-DB9B-7ACA5BF84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8C2C3AE6-EC01-7463-BAD3-03C5353E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99" y="1986690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9" name="図 8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05F636BB-0F89-26A3-0DA9-F53A392ECA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メディア1">
            <a:hlinkClick r:id="" action="ppaction://media"/>
            <a:extLst>
              <a:ext uri="{FF2B5EF4-FFF2-40B4-BE49-F238E27FC236}">
                <a16:creationId xmlns:a16="http://schemas.microsoft.com/office/drawing/2014/main" id="{699EA7C6-70A1-1B1E-558D-E75487472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0984" y="3031573"/>
            <a:ext cx="3842486" cy="28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低い精度で自動的に生成された説明">
            <a:extLst>
              <a:ext uri="{FF2B5EF4-FFF2-40B4-BE49-F238E27FC236}">
                <a16:creationId xmlns:a16="http://schemas.microsoft.com/office/drawing/2014/main" id="{D64925B0-9D7F-0CFC-3193-4FFBD351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5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EE5CF2AD-DE37-9101-EFDB-5E2DEFB709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r="4022"/>
          <a:stretch/>
        </p:blipFill>
        <p:spPr>
          <a:xfrm>
            <a:off x="4151314" y="3034021"/>
            <a:ext cx="3839999" cy="2880000"/>
          </a:xfrm>
          <a:prstGeom prst="rect">
            <a:avLst/>
          </a:prstGeom>
        </p:spPr>
      </p:pic>
      <p:pic>
        <p:nvPicPr>
          <p:cNvPr id="9" name="図 8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07C9EDFD-66D8-24AD-E231-6DBA754D8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B08D1EF-A9FD-CE9D-DC2E-511EC3CDA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73" y="1996117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6061039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岩永 正憲 （長崎県）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94C0267-6825-5FE6-D1C8-964DF705F5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3481"/>
          <a:stretch/>
        </p:blipFill>
        <p:spPr>
          <a:xfrm>
            <a:off x="4151312" y="3140608"/>
            <a:ext cx="3840000" cy="2880000"/>
          </a:xfrm>
          <a:prstGeom prst="rect">
            <a:avLst/>
          </a:prstGeom>
        </p:spPr>
      </p:pic>
      <p:pic>
        <p:nvPicPr>
          <p:cNvPr id="5" name="図 4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B8AEEB13-38DB-40DD-D6CC-12FEA0313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D93A9AC-3F9D-FFA8-3EE2-BF6D8D031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83" y="1997737"/>
            <a:ext cx="673337" cy="274323"/>
          </a:xfrm>
          <a:prstGeom prst="rect">
            <a:avLst/>
          </a:prstGeom>
        </p:spPr>
      </p:pic>
      <p:pic>
        <p:nvPicPr>
          <p:cNvPr id="12" name="図 11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66EE243A-8DC4-FE9B-578D-68CF8E22C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01" y="2517672"/>
            <a:ext cx="626232" cy="2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5158E966-7C3A-38F2-7A48-BE58D4241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5" name="図 4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DB37D46C-335B-F79C-D035-DFE836006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メディア2">
            <a:hlinkClick r:id="" action="ppaction://media"/>
            <a:extLst>
              <a:ext uri="{FF2B5EF4-FFF2-40B4-BE49-F238E27FC236}">
                <a16:creationId xmlns:a16="http://schemas.microsoft.com/office/drawing/2014/main" id="{4FE7027D-0FD6-F4C4-2767-4D2CCEE84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10301" y="3009783"/>
            <a:ext cx="3971472" cy="29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2" name="表 22">
            <a:extLst>
              <a:ext uri="{FF2B5EF4-FFF2-40B4-BE49-F238E27FC236}">
                <a16:creationId xmlns:a16="http://schemas.microsoft.com/office/drawing/2014/main" id="{914C7DDD-EBB0-F78D-0ACA-919880ADB8CB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9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6320DA8-70B4-13FB-B939-57DBED040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2" y="1977268"/>
            <a:ext cx="10185961" cy="46191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91639D2-52AE-7AC9-5FE5-F2C850B9D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7"/>
            <a:ext cx="1055779" cy="792000"/>
          </a:xfrm>
          <a:prstGeom prst="rect">
            <a:avLst/>
          </a:prstGeom>
        </p:spPr>
      </p:pic>
      <p:pic>
        <p:nvPicPr>
          <p:cNvPr id="9" name="図 8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41FB496-19B4-D6C1-ACE7-02F70B54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54" y="2861132"/>
            <a:ext cx="474030" cy="720000"/>
          </a:xfrm>
          <a:prstGeom prst="rect">
            <a:avLst/>
          </a:prstGeom>
        </p:spPr>
      </p:pic>
      <p:pic>
        <p:nvPicPr>
          <p:cNvPr id="11" name="図 10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3BEC329-43A2-5839-C0C8-F24964680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62" y="2861132"/>
            <a:ext cx="809422" cy="720000"/>
          </a:xfrm>
          <a:prstGeom prst="rect">
            <a:avLst/>
          </a:prstGeom>
        </p:spPr>
      </p:pic>
      <p:pic>
        <p:nvPicPr>
          <p:cNvPr id="15" name="図 1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0403558-D95E-D10A-AFA7-2A2BD7C5E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26" y="2861132"/>
            <a:ext cx="575491" cy="720000"/>
          </a:xfrm>
          <a:prstGeom prst="rect">
            <a:avLst/>
          </a:prstGeom>
        </p:spPr>
      </p:pic>
      <p:pic>
        <p:nvPicPr>
          <p:cNvPr id="23" name="図 22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D28CE9F3-5683-B084-173F-082CED725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9" y="2861132"/>
            <a:ext cx="595650" cy="720000"/>
          </a:xfrm>
          <a:prstGeom prst="rect">
            <a:avLst/>
          </a:prstGeom>
        </p:spPr>
      </p:pic>
      <p:pic>
        <p:nvPicPr>
          <p:cNvPr id="25" name="図 2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E6CDC78-FE35-A086-DC88-E1A9315D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88" y="2861132"/>
            <a:ext cx="516957" cy="720000"/>
          </a:xfrm>
          <a:prstGeom prst="rect">
            <a:avLst/>
          </a:prstGeom>
        </p:spPr>
      </p:pic>
      <p:pic>
        <p:nvPicPr>
          <p:cNvPr id="45" name="図 44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1FD5024-3E82-41BC-19B0-87869F629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51" y="2861132"/>
            <a:ext cx="757970" cy="720000"/>
          </a:xfrm>
          <a:prstGeom prst="rect">
            <a:avLst/>
          </a:prstGeom>
        </p:spPr>
      </p:pic>
      <p:pic>
        <p:nvPicPr>
          <p:cNvPr id="47" name="図 46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6EF531-E24B-5DE5-CF12-8F96610C4E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04" y="2861132"/>
            <a:ext cx="861430" cy="720000"/>
          </a:xfrm>
          <a:prstGeom prst="rect">
            <a:avLst/>
          </a:prstGeom>
        </p:spPr>
      </p:pic>
      <p:pic>
        <p:nvPicPr>
          <p:cNvPr id="64" name="図 63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734F9B8A-734B-B8D3-AA05-393E7E8A92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78" y="5337589"/>
            <a:ext cx="818182" cy="720000"/>
          </a:xfrm>
          <a:prstGeom prst="rect">
            <a:avLst/>
          </a:prstGeom>
        </p:spPr>
      </p:pic>
      <p:pic>
        <p:nvPicPr>
          <p:cNvPr id="66" name="図 65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56E9B7E-0C80-9AEA-886C-C45BD1AD4C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00" y="5337589"/>
            <a:ext cx="861747" cy="720000"/>
          </a:xfrm>
          <a:prstGeom prst="rect">
            <a:avLst/>
          </a:prstGeom>
        </p:spPr>
      </p:pic>
      <p:pic>
        <p:nvPicPr>
          <p:cNvPr id="68" name="図 67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2A8D2A8-D55C-76BD-D463-5F19B44A0C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68" y="5337589"/>
            <a:ext cx="1047806" cy="720000"/>
          </a:xfrm>
          <a:prstGeom prst="rect">
            <a:avLst/>
          </a:prstGeom>
        </p:spPr>
      </p:pic>
      <p:pic>
        <p:nvPicPr>
          <p:cNvPr id="70" name="図 69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AD2468C-6ADA-3682-805F-4AD63BF0FA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89" y="5337589"/>
            <a:ext cx="651870" cy="720000"/>
          </a:xfrm>
          <a:prstGeom prst="rect">
            <a:avLst/>
          </a:prstGeom>
        </p:spPr>
      </p:pic>
      <p:pic>
        <p:nvPicPr>
          <p:cNvPr id="72" name="図 71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8586099-DB30-5D0A-E07F-5FB92EB567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53" y="5337589"/>
            <a:ext cx="866226" cy="720000"/>
          </a:xfrm>
          <a:prstGeom prst="rect">
            <a:avLst/>
          </a:prstGeom>
        </p:spPr>
      </p:pic>
      <p:pic>
        <p:nvPicPr>
          <p:cNvPr id="74" name="図 73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51905273-CA57-A8EC-9E52-457E559283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7" y="5337589"/>
            <a:ext cx="813759" cy="720000"/>
          </a:xfrm>
          <a:prstGeom prst="rect">
            <a:avLst/>
          </a:prstGeom>
        </p:spPr>
      </p:pic>
      <p:pic>
        <p:nvPicPr>
          <p:cNvPr id="49" name="図 48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9A329F2-8854-2F5B-AF08-B3D50C3764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61" y="4173869"/>
            <a:ext cx="1051016" cy="720000"/>
          </a:xfrm>
          <a:prstGeom prst="rect">
            <a:avLst/>
          </a:prstGeom>
        </p:spPr>
      </p:pic>
      <p:pic>
        <p:nvPicPr>
          <p:cNvPr id="51" name="図 50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C605565-7111-3CB1-50DC-F6F5F14C22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96" y="4173869"/>
            <a:ext cx="871755" cy="720000"/>
          </a:xfrm>
          <a:prstGeom prst="rect">
            <a:avLst/>
          </a:prstGeom>
        </p:spPr>
      </p:pic>
      <p:pic>
        <p:nvPicPr>
          <p:cNvPr id="54" name="図 53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48F7716A-5EB1-1EDA-2EF2-B4EE4845A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18" y="4173869"/>
            <a:ext cx="622306" cy="720000"/>
          </a:xfrm>
          <a:prstGeom prst="rect">
            <a:avLst/>
          </a:prstGeom>
        </p:spPr>
      </p:pic>
      <p:pic>
        <p:nvPicPr>
          <p:cNvPr id="56" name="図 55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84D555-8692-6AEB-3BD6-D962B77DEA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65" y="4173869"/>
            <a:ext cx="1064118" cy="720000"/>
          </a:xfrm>
          <a:prstGeom prst="rect">
            <a:avLst/>
          </a:prstGeom>
        </p:spPr>
      </p:pic>
      <p:pic>
        <p:nvPicPr>
          <p:cNvPr id="58" name="図 57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C0015E3-6635-1451-249F-F15EF44D48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75" y="4173869"/>
            <a:ext cx="458982" cy="720000"/>
          </a:xfrm>
          <a:prstGeom prst="rect">
            <a:avLst/>
          </a:prstGeom>
        </p:spPr>
      </p:pic>
      <p:pic>
        <p:nvPicPr>
          <p:cNvPr id="60" name="図 59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308BE21-6640-9C69-05C0-B5F7D6723C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6" y="4173869"/>
            <a:ext cx="499061" cy="720000"/>
          </a:xfrm>
          <a:prstGeom prst="rect">
            <a:avLst/>
          </a:prstGeom>
        </p:spPr>
      </p:pic>
      <p:pic>
        <p:nvPicPr>
          <p:cNvPr id="62" name="図 61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B3CBB24-D7CB-B4C4-0824-3B90CF4E0CB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46" y="4173869"/>
            <a:ext cx="696346" cy="720000"/>
          </a:xfrm>
          <a:prstGeom prst="rect">
            <a:avLst/>
          </a:prstGeom>
        </p:spPr>
      </p:pic>
      <p:pic>
        <p:nvPicPr>
          <p:cNvPr id="13" name="図 12">
            <a:hlinkClick r:id="rId30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345DE72B-A141-CDDC-930F-E5A1A4006BF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21997" y="5249083"/>
            <a:ext cx="1310754" cy="1091279"/>
          </a:xfrm>
          <a:prstGeom prst="rect">
            <a:avLst/>
          </a:prstGeom>
        </p:spPr>
      </p:pic>
      <p:pic>
        <p:nvPicPr>
          <p:cNvPr id="8" name="図 7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1899CA74-9B2C-3240-E8FA-CCB3168D3F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5" y="3576595"/>
            <a:ext cx="10044643" cy="468288"/>
          </a:xfrm>
          <a:prstGeom prst="rect">
            <a:avLst/>
          </a:prstGeom>
        </p:spPr>
      </p:pic>
      <p:pic>
        <p:nvPicPr>
          <p:cNvPr id="14" name="図 13" descr="テキスト&#10;&#10;低い精度で自動的に生成された説明">
            <a:extLst>
              <a:ext uri="{FF2B5EF4-FFF2-40B4-BE49-F238E27FC236}">
                <a16:creationId xmlns:a16="http://schemas.microsoft.com/office/drawing/2014/main" id="{76EC6B74-B015-1EFF-09A2-DB177C0B4CA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0" y="4837223"/>
            <a:ext cx="10044643" cy="468288"/>
          </a:xfrm>
          <a:prstGeom prst="rect">
            <a:avLst/>
          </a:prstGeom>
        </p:spPr>
      </p:pic>
      <p:pic>
        <p:nvPicPr>
          <p:cNvPr id="18" name="図 17" descr="図形&#10;&#10;中程度の精度で自動的に生成された説明">
            <a:extLst>
              <a:ext uri="{FF2B5EF4-FFF2-40B4-BE49-F238E27FC236}">
                <a16:creationId xmlns:a16="http://schemas.microsoft.com/office/drawing/2014/main" id="{301EE3F7-4191-E173-D3A3-8F75A60CE1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5" y="5982449"/>
            <a:ext cx="8692426" cy="4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5412592C-54EE-E2F1-433D-C7D102AE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14291B2D-FDA3-AAA7-1EEB-2FB5D323C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714"/>
          <a:stretch/>
        </p:blipFill>
        <p:spPr>
          <a:xfrm>
            <a:off x="4151313" y="3050519"/>
            <a:ext cx="3840000" cy="2880000"/>
          </a:xfrm>
          <a:prstGeom prst="rect">
            <a:avLst/>
          </a:prstGeom>
        </p:spPr>
      </p:pic>
      <p:pic>
        <p:nvPicPr>
          <p:cNvPr id="5" name="図 4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B2761217-3FF9-0209-3688-5F83AE5C1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FA01537-9123-C52E-E9AB-9A697CB3E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6051612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岩永 正憲 （長崎県）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23AABC1-D196-E1DD-F33A-E81739D040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4583"/>
          <a:stretch/>
        </p:blipFill>
        <p:spPr>
          <a:xfrm>
            <a:off x="4167468" y="3143749"/>
            <a:ext cx="3840000" cy="2880000"/>
          </a:xfrm>
          <a:prstGeom prst="rect">
            <a:avLst/>
          </a:prstGeom>
        </p:spPr>
      </p:pic>
      <p:pic>
        <p:nvPicPr>
          <p:cNvPr id="8" name="図 7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A7F208A7-366C-82C9-647E-5D73B14E9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図 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BF47A28-5E2C-A565-40A6-61547D154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77" y="1988009"/>
            <a:ext cx="673337" cy="274323"/>
          </a:xfrm>
          <a:prstGeom prst="rect">
            <a:avLst/>
          </a:prstGeom>
        </p:spPr>
      </p:pic>
      <p:pic>
        <p:nvPicPr>
          <p:cNvPr id="9" name="図 8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401ADF61-CEBB-1F1B-18ED-1B2633EE68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01" y="2507944"/>
            <a:ext cx="626232" cy="2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, 手紙&#10;&#10;自動的に生成された説明">
            <a:extLst>
              <a:ext uri="{FF2B5EF4-FFF2-40B4-BE49-F238E27FC236}">
                <a16:creationId xmlns:a16="http://schemas.microsoft.com/office/drawing/2014/main" id="{6FBCD530-6A38-188A-DD47-0684D2F87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9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8" name="図 7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897B3772-2E26-8E4A-306D-19792BD6E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メディア3">
            <a:hlinkClick r:id="" action="ppaction://media"/>
            <a:extLst>
              <a:ext uri="{FF2B5EF4-FFF2-40B4-BE49-F238E27FC236}">
                <a16:creationId xmlns:a16="http://schemas.microsoft.com/office/drawing/2014/main" id="{CBFF1314-A7EF-5CC9-0F3C-F54730CFF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3272" y="3026259"/>
            <a:ext cx="3852863" cy="28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 descr="テキスト, 手紙&#10;&#10;自動的に生成された説明">
            <a:extLst>
              <a:ext uri="{FF2B5EF4-FFF2-40B4-BE49-F238E27FC236}">
                <a16:creationId xmlns:a16="http://schemas.microsoft.com/office/drawing/2014/main" id="{5BD4EF33-DDB1-F550-0568-5D6D9B5D2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77267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6D3E7082-05F1-ACE3-6A09-A215FBAD9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-220" r="1097" b="220"/>
          <a:stretch/>
        </p:blipFill>
        <p:spPr>
          <a:xfrm>
            <a:off x="4151313" y="3033713"/>
            <a:ext cx="3840000" cy="2880000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97F49B25-C266-ADEB-3A1C-F7FD8865D2D9}"/>
              </a:ext>
            </a:extLst>
          </p:cNvPr>
          <p:cNvSpPr/>
          <p:nvPr/>
        </p:nvSpPr>
        <p:spPr>
          <a:xfrm rot="19497434">
            <a:off x="4115851" y="3181958"/>
            <a:ext cx="303878" cy="773174"/>
          </a:xfrm>
          <a:prstGeom prst="downArrow">
            <a:avLst/>
          </a:prstGeom>
          <a:solidFill>
            <a:srgbClr val="509AC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2A9D228F-D407-00C3-10A1-D5EE086E3328}"/>
              </a:ext>
            </a:extLst>
          </p:cNvPr>
          <p:cNvSpPr/>
          <p:nvPr/>
        </p:nvSpPr>
        <p:spPr>
          <a:xfrm rot="19497434">
            <a:off x="5819966" y="3181958"/>
            <a:ext cx="303878" cy="773174"/>
          </a:xfrm>
          <a:prstGeom prst="downArrow">
            <a:avLst/>
          </a:prstGeom>
          <a:solidFill>
            <a:srgbClr val="509AC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hlinkClick r:id="rId6" action="ppaction://hlinksldjump"/>
            <a:extLst>
              <a:ext uri="{FF2B5EF4-FFF2-40B4-BE49-F238E27FC236}">
                <a16:creationId xmlns:a16="http://schemas.microsoft.com/office/drawing/2014/main" id="{18C821AC-4F43-0500-5132-EC9A121B5EA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98" y="2598983"/>
            <a:ext cx="922867" cy="692150"/>
          </a:xfrm>
          <a:prstGeom prst="rect">
            <a:avLst/>
          </a:prstGeom>
        </p:spPr>
      </p:pic>
      <p:pic>
        <p:nvPicPr>
          <p:cNvPr id="5" name="図 4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972DB482-C69A-15A4-D8E0-6218B23B0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26CC0CF-EC57-6D75-3B23-E12C179089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6170" y="2795559"/>
            <a:ext cx="1221983" cy="3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35F49BF-7AC0-D5D1-B0E1-DCA4C1B1C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300" y="1977267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6051612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18" name="コンテンツ プレースホルダー 3">
            <a:extLst>
              <a:ext uri="{FF2B5EF4-FFF2-40B4-BE49-F238E27FC236}">
                <a16:creationId xmlns:a16="http://schemas.microsoft.com/office/drawing/2014/main" id="{569BB8A2-9C44-6574-D9C1-924FBFAD6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9325"/>
          <a:stretch/>
        </p:blipFill>
        <p:spPr>
          <a:xfrm>
            <a:off x="4159228" y="3128291"/>
            <a:ext cx="3840000" cy="2880000"/>
          </a:xfrm>
          <a:prstGeom prst="rect">
            <a:avLst/>
          </a:prstGeom>
        </p:spPr>
      </p:pic>
      <p:pic>
        <p:nvPicPr>
          <p:cNvPr id="8" name="図 7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49E8842E-97F8-1741-0EC2-04C2B270F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図 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33EAFEB6-31F5-C5AE-83C1-FF7FBB613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26" y="1988009"/>
            <a:ext cx="673337" cy="274323"/>
          </a:xfrm>
          <a:prstGeom prst="rect">
            <a:avLst/>
          </a:prstGeom>
        </p:spPr>
      </p:pic>
      <p:pic>
        <p:nvPicPr>
          <p:cNvPr id="5" name="図 4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D3554564-4B7F-8227-02FC-621384574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17" y="2507944"/>
            <a:ext cx="626232" cy="2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FDB14608-35B2-3DF4-3787-92EE9E713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7842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4075351" y="5957342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8" name="図 7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7A8FC2F9-058C-08A7-2471-1080E73A96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4" name="メディア4">
            <a:hlinkClick r:id="" action="ppaction://media"/>
            <a:extLst>
              <a:ext uri="{FF2B5EF4-FFF2-40B4-BE49-F238E27FC236}">
                <a16:creationId xmlns:a16="http://schemas.microsoft.com/office/drawing/2014/main" id="{11E07D7B-2F57-90FC-2308-A8C15DAA3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3847" y="3035686"/>
            <a:ext cx="3852863" cy="28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4FE420C-BBAB-56BC-1D3B-9C5C4518D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7836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FC32BD-D08A-C5B5-8D64-33A19CA77FBC}"/>
              </a:ext>
            </a:extLst>
          </p:cNvPr>
          <p:cNvSpPr txBox="1"/>
          <p:nvPr/>
        </p:nvSpPr>
        <p:spPr>
          <a:xfrm>
            <a:off x="2217418" y="5751081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491B026-1E17-6A0A-D8ED-3509B6F3F7EB}"/>
              </a:ext>
            </a:extLst>
          </p:cNvPr>
          <p:cNvGrpSpPr/>
          <p:nvPr/>
        </p:nvGrpSpPr>
        <p:grpSpPr>
          <a:xfrm>
            <a:off x="2330627" y="3027616"/>
            <a:ext cx="7569598" cy="2690228"/>
            <a:chOff x="2330627" y="3027616"/>
            <a:chExt cx="7569598" cy="2690228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14FB9EDD-2BF3-85C3-5DB3-C62642EE8859}"/>
                </a:ext>
              </a:extLst>
            </p:cNvPr>
            <p:cNvGrpSpPr/>
            <p:nvPr/>
          </p:nvGrpSpPr>
          <p:grpSpPr>
            <a:xfrm>
              <a:off x="2330627" y="3027616"/>
              <a:ext cx="7569598" cy="2690228"/>
              <a:chOff x="2054707" y="3028203"/>
              <a:chExt cx="8103566" cy="2880000"/>
            </a:xfrm>
          </p:grpSpPr>
          <p:pic>
            <p:nvPicPr>
              <p:cNvPr id="8" name="コンテンツ プレースホルダー 3">
                <a:extLst>
                  <a:ext uri="{FF2B5EF4-FFF2-40B4-BE49-F238E27FC236}">
                    <a16:creationId xmlns:a16="http://schemas.microsoft.com/office/drawing/2014/main" id="{E63413E9-08E7-643B-F197-BF3475DD95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5" r="6405"/>
              <a:stretch/>
            </p:blipFill>
            <p:spPr>
              <a:xfrm>
                <a:off x="2054707" y="3028203"/>
                <a:ext cx="3840000" cy="2880000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75BDBF07-922E-0CC9-7905-21027980D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" r="2377"/>
              <a:stretch/>
            </p:blipFill>
            <p:spPr>
              <a:xfrm>
                <a:off x="6318273" y="3028203"/>
                <a:ext cx="3840000" cy="2880000"/>
              </a:xfrm>
              <a:prstGeom prst="rect">
                <a:avLst/>
              </a:prstGeom>
            </p:spPr>
          </p:pic>
        </p:grp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CFEC0D24-5675-1690-DF78-CFBE5CC58DFA}"/>
                </a:ext>
              </a:extLst>
            </p:cNvPr>
            <p:cNvSpPr/>
            <p:nvPr/>
          </p:nvSpPr>
          <p:spPr>
            <a:xfrm rot="2102566" flipH="1">
              <a:off x="3250004" y="376868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下 12">
              <a:extLst>
                <a:ext uri="{FF2B5EF4-FFF2-40B4-BE49-F238E27FC236}">
                  <a16:creationId xmlns:a16="http://schemas.microsoft.com/office/drawing/2014/main" id="{6BDCCF26-A024-39E4-9DA2-1B90ED55463A}"/>
                </a:ext>
              </a:extLst>
            </p:cNvPr>
            <p:cNvSpPr/>
            <p:nvPr/>
          </p:nvSpPr>
          <p:spPr>
            <a:xfrm rot="2102566" flipV="1">
              <a:off x="4559433" y="4848255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1447F9B0-9C06-5489-3259-441764609F57}"/>
                </a:ext>
              </a:extLst>
            </p:cNvPr>
            <p:cNvSpPr/>
            <p:nvPr/>
          </p:nvSpPr>
          <p:spPr>
            <a:xfrm flipH="1">
              <a:off x="7852236" y="336493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C359979C-3669-2992-0E62-2BD9B92117EC}"/>
                </a:ext>
              </a:extLst>
            </p:cNvPr>
            <p:cNvSpPr/>
            <p:nvPr/>
          </p:nvSpPr>
          <p:spPr>
            <a:xfrm rot="10800000" flipH="1">
              <a:off x="7279422" y="4648968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18B2156E-C493-DB1A-3964-5ABA8ABA8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73003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7" name="図 16" descr="テキスト&#10;&#10;自動的に生成された説明">
            <a:extLst>
              <a:ext uri="{FF2B5EF4-FFF2-40B4-BE49-F238E27FC236}">
                <a16:creationId xmlns:a16="http://schemas.microsoft.com/office/drawing/2014/main" id="{90554D82-9E2A-9120-7F80-E8016E0DE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0912"/>
            <a:ext cx="10185961" cy="4633005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6245D2-209F-8D87-6698-DBF4A5C6551D}"/>
              </a:ext>
            </a:extLst>
          </p:cNvPr>
          <p:cNvSpPr txBox="1"/>
          <p:nvPr/>
        </p:nvSpPr>
        <p:spPr>
          <a:xfrm>
            <a:off x="7615199" y="4600458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id="{5D3DC265-3D14-C987-0896-3449C55FB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9325"/>
          <a:stretch/>
        </p:blipFill>
        <p:spPr>
          <a:xfrm>
            <a:off x="4617440" y="2642600"/>
            <a:ext cx="2957119" cy="22178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409A0DD-B08A-9440-F9A2-0B6593A2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227"/>
          <a:stretch/>
        </p:blipFill>
        <p:spPr>
          <a:xfrm>
            <a:off x="1520701" y="4863865"/>
            <a:ext cx="8030357" cy="1108374"/>
          </a:xfrm>
          <a:prstGeom prst="rect">
            <a:avLst/>
          </a:prstGeom>
        </p:spPr>
      </p:pic>
      <p:pic>
        <p:nvPicPr>
          <p:cNvPr id="5" name="図 4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F687C88A-6975-DBCC-7EC9-CDC8D03427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BFFCB004-49C1-B266-AAD5-7626791716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71" y="1997737"/>
            <a:ext cx="673337" cy="274323"/>
          </a:xfrm>
          <a:prstGeom prst="rect">
            <a:avLst/>
          </a:prstGeom>
        </p:spPr>
      </p:pic>
      <p:pic>
        <p:nvPicPr>
          <p:cNvPr id="11" name="図 10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83AFC491-1051-BF5C-2637-49C8668240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59" y="5522671"/>
            <a:ext cx="518165" cy="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1D0FD919-9050-EAF3-8AB9-635D87F67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0912"/>
            <a:ext cx="10185961" cy="4633005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6245D2-209F-8D87-6698-DBF4A5C6551D}"/>
              </a:ext>
            </a:extLst>
          </p:cNvPr>
          <p:cNvSpPr txBox="1"/>
          <p:nvPr/>
        </p:nvSpPr>
        <p:spPr>
          <a:xfrm>
            <a:off x="7615199" y="4600458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id="{5D3DC265-3D14-C987-0896-3449C55FB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9325"/>
          <a:stretch/>
        </p:blipFill>
        <p:spPr>
          <a:xfrm>
            <a:off x="4617440" y="2642600"/>
            <a:ext cx="2957119" cy="22178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5DE14C0-864C-C2AB-DBC1-B4027AB29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227"/>
          <a:stretch/>
        </p:blipFill>
        <p:spPr>
          <a:xfrm>
            <a:off x="1520701" y="4863865"/>
            <a:ext cx="8030357" cy="1108374"/>
          </a:xfrm>
          <a:prstGeom prst="rect">
            <a:avLst/>
          </a:prstGeom>
        </p:spPr>
      </p:pic>
      <p:pic>
        <p:nvPicPr>
          <p:cNvPr id="5" name="図 4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10BD8584-D689-7B68-136E-EAAAB81034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3CEB883-9FCF-74B3-EE75-86405B58F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71" y="1997737"/>
            <a:ext cx="673337" cy="274323"/>
          </a:xfrm>
          <a:prstGeom prst="rect">
            <a:avLst/>
          </a:prstGeom>
        </p:spPr>
      </p:pic>
      <p:pic>
        <p:nvPicPr>
          <p:cNvPr id="12" name="図 11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EE421848-54B0-EE2E-8824-612C098102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59" y="5522671"/>
            <a:ext cx="518165" cy="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08DECE98-4DCA-1602-7FF6-1B84A362A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0912"/>
            <a:ext cx="10185961" cy="4633005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6245D2-209F-8D87-6698-DBF4A5C6551D}"/>
              </a:ext>
            </a:extLst>
          </p:cNvPr>
          <p:cNvSpPr txBox="1"/>
          <p:nvPr/>
        </p:nvSpPr>
        <p:spPr>
          <a:xfrm>
            <a:off x="7615199" y="4600458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id="{5D3DC265-3D14-C987-0896-3449C55FB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9325"/>
          <a:stretch/>
        </p:blipFill>
        <p:spPr>
          <a:xfrm>
            <a:off x="4617440" y="2642600"/>
            <a:ext cx="2957119" cy="22178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27671D-664A-07CE-B628-4FBEC465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227"/>
          <a:stretch/>
        </p:blipFill>
        <p:spPr>
          <a:xfrm>
            <a:off x="1520701" y="4863865"/>
            <a:ext cx="8030357" cy="1108374"/>
          </a:xfrm>
          <a:prstGeom prst="rect">
            <a:avLst/>
          </a:prstGeom>
        </p:spPr>
      </p:pic>
      <p:pic>
        <p:nvPicPr>
          <p:cNvPr id="4" name="図 3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3AF243F9-2DAD-F7B7-5399-6987B8B77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B6E3FCF6-025D-5611-3152-BE1973046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71" y="1997737"/>
            <a:ext cx="673337" cy="274323"/>
          </a:xfrm>
          <a:prstGeom prst="rect">
            <a:avLst/>
          </a:prstGeom>
        </p:spPr>
      </p:pic>
      <p:pic>
        <p:nvPicPr>
          <p:cNvPr id="11" name="図 10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2EF28275-0305-087F-321D-BCA3148933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59" y="5522671"/>
            <a:ext cx="518165" cy="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966C85F4-6649-746C-5B5F-C92464A5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2" y="1977268"/>
            <a:ext cx="10185961" cy="4619150"/>
          </a:xfrm>
          <a:prstGeom prst="rect">
            <a:avLst/>
          </a:prstGeom>
        </p:spPr>
      </p:pic>
      <p:graphicFrame>
        <p:nvGraphicFramePr>
          <p:cNvPr id="12" name="表 22">
            <a:extLst>
              <a:ext uri="{FF2B5EF4-FFF2-40B4-BE49-F238E27FC236}">
                <a16:creationId xmlns:a16="http://schemas.microsoft.com/office/drawing/2014/main" id="{914C7DDD-EBB0-F78D-0ACA-919880ADB8CB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9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691639D2-52AE-7AC9-5FE5-F2C850B9D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7"/>
            <a:ext cx="1055779" cy="792000"/>
          </a:xfrm>
          <a:prstGeom prst="rect">
            <a:avLst/>
          </a:prstGeom>
        </p:spPr>
      </p:pic>
      <p:pic>
        <p:nvPicPr>
          <p:cNvPr id="9" name="図 8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41FB496-19B4-D6C1-ACE7-02F70B54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54" y="2861132"/>
            <a:ext cx="474030" cy="720000"/>
          </a:xfrm>
          <a:prstGeom prst="rect">
            <a:avLst/>
          </a:prstGeom>
        </p:spPr>
      </p:pic>
      <p:pic>
        <p:nvPicPr>
          <p:cNvPr id="11" name="図 10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3BEC329-43A2-5839-C0C8-F24964680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62" y="2861132"/>
            <a:ext cx="809422" cy="720000"/>
          </a:xfrm>
          <a:prstGeom prst="rect">
            <a:avLst/>
          </a:prstGeom>
        </p:spPr>
      </p:pic>
      <p:pic>
        <p:nvPicPr>
          <p:cNvPr id="15" name="図 1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0403558-D95E-D10A-AFA7-2A2BD7C5E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26" y="2861132"/>
            <a:ext cx="575491" cy="720000"/>
          </a:xfrm>
          <a:prstGeom prst="rect">
            <a:avLst/>
          </a:prstGeom>
        </p:spPr>
      </p:pic>
      <p:pic>
        <p:nvPicPr>
          <p:cNvPr id="23" name="図 22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D28CE9F3-5683-B084-173F-082CED725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9" y="2861132"/>
            <a:ext cx="595650" cy="720000"/>
          </a:xfrm>
          <a:prstGeom prst="rect">
            <a:avLst/>
          </a:prstGeom>
        </p:spPr>
      </p:pic>
      <p:pic>
        <p:nvPicPr>
          <p:cNvPr id="25" name="図 2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E6CDC78-FE35-A086-DC88-E1A9315D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88" y="2861132"/>
            <a:ext cx="516957" cy="720000"/>
          </a:xfrm>
          <a:prstGeom prst="rect">
            <a:avLst/>
          </a:prstGeom>
        </p:spPr>
      </p:pic>
      <p:pic>
        <p:nvPicPr>
          <p:cNvPr id="45" name="図 44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1FD5024-3E82-41BC-19B0-87869F629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51" y="2861132"/>
            <a:ext cx="757970" cy="720000"/>
          </a:xfrm>
          <a:prstGeom prst="rect">
            <a:avLst/>
          </a:prstGeom>
        </p:spPr>
      </p:pic>
      <p:pic>
        <p:nvPicPr>
          <p:cNvPr id="47" name="図 46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6EF531-E24B-5DE5-CF12-8F96610C4E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04" y="2861132"/>
            <a:ext cx="861430" cy="720000"/>
          </a:xfrm>
          <a:prstGeom prst="rect">
            <a:avLst/>
          </a:prstGeom>
        </p:spPr>
      </p:pic>
      <p:pic>
        <p:nvPicPr>
          <p:cNvPr id="64" name="図 63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734F9B8A-734B-B8D3-AA05-393E7E8A92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78" y="5337589"/>
            <a:ext cx="818182" cy="720000"/>
          </a:xfrm>
          <a:prstGeom prst="rect">
            <a:avLst/>
          </a:prstGeom>
        </p:spPr>
      </p:pic>
      <p:pic>
        <p:nvPicPr>
          <p:cNvPr id="66" name="図 65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56E9B7E-0C80-9AEA-886C-C45BD1AD4C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00" y="5337589"/>
            <a:ext cx="861747" cy="720000"/>
          </a:xfrm>
          <a:prstGeom prst="rect">
            <a:avLst/>
          </a:prstGeom>
        </p:spPr>
      </p:pic>
      <p:pic>
        <p:nvPicPr>
          <p:cNvPr id="68" name="図 67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2A8D2A8-D55C-76BD-D463-5F19B44A0C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68" y="5337589"/>
            <a:ext cx="1047806" cy="720000"/>
          </a:xfrm>
          <a:prstGeom prst="rect">
            <a:avLst/>
          </a:prstGeom>
        </p:spPr>
      </p:pic>
      <p:pic>
        <p:nvPicPr>
          <p:cNvPr id="70" name="図 69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AD2468C-6ADA-3682-805F-4AD63BF0FA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89" y="5337589"/>
            <a:ext cx="651870" cy="720000"/>
          </a:xfrm>
          <a:prstGeom prst="rect">
            <a:avLst/>
          </a:prstGeom>
        </p:spPr>
      </p:pic>
      <p:pic>
        <p:nvPicPr>
          <p:cNvPr id="72" name="図 71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8586099-DB30-5D0A-E07F-5FB92EB567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53" y="5337589"/>
            <a:ext cx="866226" cy="720000"/>
          </a:xfrm>
          <a:prstGeom prst="rect">
            <a:avLst/>
          </a:prstGeom>
        </p:spPr>
      </p:pic>
      <p:pic>
        <p:nvPicPr>
          <p:cNvPr id="74" name="図 73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51905273-CA57-A8EC-9E52-457E559283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7" y="5337589"/>
            <a:ext cx="813759" cy="720000"/>
          </a:xfrm>
          <a:prstGeom prst="rect">
            <a:avLst/>
          </a:prstGeom>
        </p:spPr>
      </p:pic>
      <p:pic>
        <p:nvPicPr>
          <p:cNvPr id="49" name="図 48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9A329F2-8854-2F5B-AF08-B3D50C3764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61" y="4173869"/>
            <a:ext cx="1051016" cy="720000"/>
          </a:xfrm>
          <a:prstGeom prst="rect">
            <a:avLst/>
          </a:prstGeom>
        </p:spPr>
      </p:pic>
      <p:pic>
        <p:nvPicPr>
          <p:cNvPr id="51" name="図 50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C605565-7111-3CB1-50DC-F6F5F14C22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96" y="4173869"/>
            <a:ext cx="871755" cy="720000"/>
          </a:xfrm>
          <a:prstGeom prst="rect">
            <a:avLst/>
          </a:prstGeom>
        </p:spPr>
      </p:pic>
      <p:pic>
        <p:nvPicPr>
          <p:cNvPr id="54" name="図 53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48F7716A-5EB1-1EDA-2EF2-B4EE4845A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18" y="4173869"/>
            <a:ext cx="622306" cy="720000"/>
          </a:xfrm>
          <a:prstGeom prst="rect">
            <a:avLst/>
          </a:prstGeom>
        </p:spPr>
      </p:pic>
      <p:pic>
        <p:nvPicPr>
          <p:cNvPr id="56" name="図 55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84D555-8692-6AEB-3BD6-D962B77DEA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65" y="4173869"/>
            <a:ext cx="1064118" cy="720000"/>
          </a:xfrm>
          <a:prstGeom prst="rect">
            <a:avLst/>
          </a:prstGeom>
        </p:spPr>
      </p:pic>
      <p:pic>
        <p:nvPicPr>
          <p:cNvPr id="58" name="図 57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C0015E3-6635-1451-249F-F15EF44D48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75" y="4173869"/>
            <a:ext cx="458982" cy="720000"/>
          </a:xfrm>
          <a:prstGeom prst="rect">
            <a:avLst/>
          </a:prstGeom>
        </p:spPr>
      </p:pic>
      <p:pic>
        <p:nvPicPr>
          <p:cNvPr id="60" name="図 59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308BE21-6640-9C69-05C0-B5F7D6723C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6" y="4173869"/>
            <a:ext cx="499061" cy="720000"/>
          </a:xfrm>
          <a:prstGeom prst="rect">
            <a:avLst/>
          </a:prstGeom>
        </p:spPr>
      </p:pic>
      <p:pic>
        <p:nvPicPr>
          <p:cNvPr id="62" name="図 61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B3CBB24-D7CB-B4C4-0824-3B90CF4E0CB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46" y="4173869"/>
            <a:ext cx="696346" cy="720000"/>
          </a:xfrm>
          <a:prstGeom prst="rect">
            <a:avLst/>
          </a:prstGeom>
        </p:spPr>
      </p:pic>
      <p:pic>
        <p:nvPicPr>
          <p:cNvPr id="13" name="図 12">
            <a:hlinkClick r:id="rId30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345DE72B-A141-CDDC-930F-E5A1A4006BF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21997" y="5249083"/>
            <a:ext cx="1310754" cy="1091279"/>
          </a:xfrm>
          <a:prstGeom prst="rect">
            <a:avLst/>
          </a:prstGeom>
        </p:spPr>
      </p:pic>
      <p:pic>
        <p:nvPicPr>
          <p:cNvPr id="7" name="図 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537659DA-EBD4-6074-D6B7-4B198D1F70A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5" y="3576595"/>
            <a:ext cx="10044643" cy="468288"/>
          </a:xfrm>
          <a:prstGeom prst="rect">
            <a:avLst/>
          </a:prstGeom>
        </p:spPr>
      </p:pic>
      <p:pic>
        <p:nvPicPr>
          <p:cNvPr id="8" name="図 7" descr="テキスト&#10;&#10;低い精度で自動的に生成された説明">
            <a:extLst>
              <a:ext uri="{FF2B5EF4-FFF2-40B4-BE49-F238E27FC236}">
                <a16:creationId xmlns:a16="http://schemas.microsoft.com/office/drawing/2014/main" id="{9C7E0C2B-79E2-29BC-6106-72131AC921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0" y="4837223"/>
            <a:ext cx="10044643" cy="468288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AA272106-EECE-C8F9-044D-3EC5B9A4F53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5" y="5982449"/>
            <a:ext cx="8692426" cy="4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85765E09-9438-A6BE-2EC0-5C3AA0221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1960912"/>
            <a:ext cx="10185961" cy="4633005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6245D2-209F-8D87-6698-DBF4A5C6551D}"/>
              </a:ext>
            </a:extLst>
          </p:cNvPr>
          <p:cNvSpPr txBox="1"/>
          <p:nvPr/>
        </p:nvSpPr>
        <p:spPr>
          <a:xfrm>
            <a:off x="7615199" y="4600458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pic>
        <p:nvPicPr>
          <p:cNvPr id="9" name="コンテンツ プレースホルダー 3">
            <a:extLst>
              <a:ext uri="{FF2B5EF4-FFF2-40B4-BE49-F238E27FC236}">
                <a16:creationId xmlns:a16="http://schemas.microsoft.com/office/drawing/2014/main" id="{5D3DC265-3D14-C987-0896-3449C55FB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9325"/>
          <a:stretch/>
        </p:blipFill>
        <p:spPr>
          <a:xfrm>
            <a:off x="4617440" y="2642600"/>
            <a:ext cx="2957119" cy="22178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3AFA7E-993F-F38E-908E-99288A2AE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227"/>
          <a:stretch/>
        </p:blipFill>
        <p:spPr>
          <a:xfrm>
            <a:off x="1520701" y="4863865"/>
            <a:ext cx="8030357" cy="1108374"/>
          </a:xfrm>
          <a:prstGeom prst="rect">
            <a:avLst/>
          </a:prstGeom>
        </p:spPr>
      </p:pic>
      <p:pic>
        <p:nvPicPr>
          <p:cNvPr id="4" name="図 3">
            <a:hlinkClick r:id="rId7" action="ppaction://hlinksldjump">
              <a:snd r:embed="rId8" name="決定ボタンを押す3.wav"/>
            </a:hlinkClick>
            <a:extLst>
              <a:ext uri="{FF2B5EF4-FFF2-40B4-BE49-F238E27FC236}">
                <a16:creationId xmlns:a16="http://schemas.microsoft.com/office/drawing/2014/main" id="{0E42710B-BA9F-061C-8738-BE56011122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50D3EAFC-0990-3349-0879-9DF0A8DA1D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71" y="1997737"/>
            <a:ext cx="673337" cy="274323"/>
          </a:xfrm>
          <a:prstGeom prst="rect">
            <a:avLst/>
          </a:prstGeom>
        </p:spPr>
      </p:pic>
      <p:pic>
        <p:nvPicPr>
          <p:cNvPr id="11" name="図 10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828F4A2A-07E4-B586-7933-97F53DA981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59" y="5522671"/>
            <a:ext cx="518165" cy="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7" name="図 16" descr="テキスト&#10;&#10;自動的に生成された説明">
            <a:extLst>
              <a:ext uri="{FF2B5EF4-FFF2-40B4-BE49-F238E27FC236}">
                <a16:creationId xmlns:a16="http://schemas.microsoft.com/office/drawing/2014/main" id="{8A5E69D5-7E1B-5EAA-818D-C65C3B97C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9957"/>
            <a:ext cx="10185961" cy="4641318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8819D-EAD5-491A-F077-BF8C59090294}"/>
              </a:ext>
            </a:extLst>
          </p:cNvPr>
          <p:cNvSpPr txBox="1"/>
          <p:nvPr/>
        </p:nvSpPr>
        <p:spPr>
          <a:xfrm>
            <a:off x="7680021" y="4629208"/>
            <a:ext cx="260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21" name="図 20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D9F69501-7B64-4B2D-F492-D7C0025AB5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3"/>
          <a:stretch/>
        </p:blipFill>
        <p:spPr>
          <a:xfrm>
            <a:off x="1473566" y="5029394"/>
            <a:ext cx="7406484" cy="1116687"/>
          </a:xfrm>
          <a:prstGeom prst="rect">
            <a:avLst/>
          </a:prstGeom>
        </p:spPr>
      </p:pic>
      <p:pic>
        <p:nvPicPr>
          <p:cNvPr id="4" name="メディア5">
            <a:hlinkClick r:id="" action="ppaction://media"/>
            <a:extLst>
              <a:ext uri="{FF2B5EF4-FFF2-40B4-BE49-F238E27FC236}">
                <a16:creationId xmlns:a16="http://schemas.microsoft.com/office/drawing/2014/main" id="{57698128-3EA4-CAC4-0A6B-1E9D5F78DC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1024" y="2604039"/>
            <a:ext cx="3127471" cy="2345603"/>
          </a:xfrm>
          <a:prstGeom prst="rect">
            <a:avLst/>
          </a:prstGeom>
        </p:spPr>
      </p:pic>
      <p:pic>
        <p:nvPicPr>
          <p:cNvPr id="11" name="図 10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898DF92-24EB-7D71-B711-CAE0E5A59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86" y="5361279"/>
            <a:ext cx="454434" cy="207820"/>
          </a:xfrm>
          <a:prstGeom prst="rect">
            <a:avLst/>
          </a:prstGeom>
        </p:spPr>
      </p:pic>
      <p:pic>
        <p:nvPicPr>
          <p:cNvPr id="8" name="図 7">
            <a:hlinkClick r:id="rId10" action="ppaction://hlinksldjump">
              <a:snd r:embed="rId11" name="決定ボタンを押す3.wav"/>
            </a:hlinkClick>
            <a:extLst>
              <a:ext uri="{FF2B5EF4-FFF2-40B4-BE49-F238E27FC236}">
                <a16:creationId xmlns:a16="http://schemas.microsoft.com/office/drawing/2014/main" id="{92FD3C03-6920-1FFE-115C-2DA346DAF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2" name="図 11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4181EDD-0451-3E02-8A2D-C69F1A28D5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85" y="5029093"/>
            <a:ext cx="598522" cy="210591"/>
          </a:xfrm>
          <a:prstGeom prst="rect">
            <a:avLst/>
          </a:prstGeom>
        </p:spPr>
      </p:pic>
      <p:pic>
        <p:nvPicPr>
          <p:cNvPr id="13" name="図 12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FE1BF695-620E-15F2-F8F0-82A49E5738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75" y="5035457"/>
            <a:ext cx="390702" cy="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08CFF462-F17B-5F5B-9508-B62C78C75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9957"/>
            <a:ext cx="10185961" cy="4641318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8819D-EAD5-491A-F077-BF8C59090294}"/>
              </a:ext>
            </a:extLst>
          </p:cNvPr>
          <p:cNvSpPr txBox="1"/>
          <p:nvPr/>
        </p:nvSpPr>
        <p:spPr>
          <a:xfrm>
            <a:off x="7680021" y="4629208"/>
            <a:ext cx="260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16" name="図 15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8A6ED7A6-0316-E3E3-5A34-EA9F6B005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2"/>
          <a:stretch/>
        </p:blipFill>
        <p:spPr>
          <a:xfrm>
            <a:off x="1473566" y="5029394"/>
            <a:ext cx="7425338" cy="1116687"/>
          </a:xfrm>
          <a:prstGeom prst="rect">
            <a:avLst/>
          </a:prstGeom>
        </p:spPr>
      </p:pic>
      <p:pic>
        <p:nvPicPr>
          <p:cNvPr id="4" name="メディア5">
            <a:hlinkClick r:id="" action="ppaction://media"/>
            <a:extLst>
              <a:ext uri="{FF2B5EF4-FFF2-40B4-BE49-F238E27FC236}">
                <a16:creationId xmlns:a16="http://schemas.microsoft.com/office/drawing/2014/main" id="{E6247698-C913-1A19-88C5-EB987A9DB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183" y="2604039"/>
            <a:ext cx="3127471" cy="2345603"/>
          </a:xfrm>
          <a:prstGeom prst="rect">
            <a:avLst/>
          </a:prstGeom>
        </p:spPr>
      </p:pic>
      <p:pic>
        <p:nvPicPr>
          <p:cNvPr id="8" name="図 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9A9AEF06-44BF-C683-A043-2763D4E37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86" y="5361279"/>
            <a:ext cx="454434" cy="207820"/>
          </a:xfrm>
          <a:prstGeom prst="rect">
            <a:avLst/>
          </a:prstGeom>
        </p:spPr>
      </p:pic>
      <p:pic>
        <p:nvPicPr>
          <p:cNvPr id="9" name="図 8">
            <a:hlinkClick r:id="rId10" action="ppaction://hlinksldjump">
              <a:snd r:embed="rId11" name="決定ボタンを押す3.wav"/>
            </a:hlinkClick>
            <a:extLst>
              <a:ext uri="{FF2B5EF4-FFF2-40B4-BE49-F238E27FC236}">
                <a16:creationId xmlns:a16="http://schemas.microsoft.com/office/drawing/2014/main" id="{98D4B3D8-D1C6-018D-4FF2-B1CCBA90DB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CE0C9F4F-8C7C-009B-7769-994E1427BE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85" y="5029093"/>
            <a:ext cx="598522" cy="210591"/>
          </a:xfrm>
          <a:prstGeom prst="rect">
            <a:avLst/>
          </a:prstGeom>
        </p:spPr>
      </p:pic>
      <p:pic>
        <p:nvPicPr>
          <p:cNvPr id="11" name="図 10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D5BA493D-D653-4FB9-8A85-57ED36E1B6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75" y="5035457"/>
            <a:ext cx="390702" cy="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8A3DA652-20E5-F31D-F638-946EE11BF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9957"/>
            <a:ext cx="10185961" cy="4641318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8819D-EAD5-491A-F077-BF8C59090294}"/>
              </a:ext>
            </a:extLst>
          </p:cNvPr>
          <p:cNvSpPr txBox="1"/>
          <p:nvPr/>
        </p:nvSpPr>
        <p:spPr>
          <a:xfrm>
            <a:off x="7680021" y="4629208"/>
            <a:ext cx="260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16" name="図 15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52C72491-7BD0-34EB-17B7-A0BF9D7A0C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9"/>
          <a:stretch/>
        </p:blipFill>
        <p:spPr>
          <a:xfrm>
            <a:off x="1473565" y="5029394"/>
            <a:ext cx="7293363" cy="1116687"/>
          </a:xfrm>
          <a:prstGeom prst="rect">
            <a:avLst/>
          </a:prstGeom>
        </p:spPr>
      </p:pic>
      <p:pic>
        <p:nvPicPr>
          <p:cNvPr id="4" name="メディア5">
            <a:hlinkClick r:id="" action="ppaction://media"/>
            <a:extLst>
              <a:ext uri="{FF2B5EF4-FFF2-40B4-BE49-F238E27FC236}">
                <a16:creationId xmlns:a16="http://schemas.microsoft.com/office/drawing/2014/main" id="{6CDF295A-B286-C670-08EA-E13D9CE45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183" y="2604039"/>
            <a:ext cx="3127471" cy="2345603"/>
          </a:xfrm>
          <a:prstGeom prst="rect">
            <a:avLst/>
          </a:prstGeom>
        </p:spPr>
      </p:pic>
      <p:pic>
        <p:nvPicPr>
          <p:cNvPr id="8" name="図 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9B56C6CA-0F9F-2BD2-F969-FE07795D7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86" y="5361279"/>
            <a:ext cx="454434" cy="207820"/>
          </a:xfrm>
          <a:prstGeom prst="rect">
            <a:avLst/>
          </a:prstGeom>
        </p:spPr>
      </p:pic>
      <p:pic>
        <p:nvPicPr>
          <p:cNvPr id="9" name="図 8">
            <a:hlinkClick r:id="rId10" action="ppaction://hlinksldjump">
              <a:snd r:embed="rId11" name="決定ボタンを押す3.wav"/>
            </a:hlinkClick>
            <a:extLst>
              <a:ext uri="{FF2B5EF4-FFF2-40B4-BE49-F238E27FC236}">
                <a16:creationId xmlns:a16="http://schemas.microsoft.com/office/drawing/2014/main" id="{2C6973A1-12B6-4FAB-899F-E132DA831F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095EF49-24C1-9FA4-8D34-4DAA5B684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85" y="5029093"/>
            <a:ext cx="598522" cy="210591"/>
          </a:xfrm>
          <a:prstGeom prst="rect">
            <a:avLst/>
          </a:prstGeom>
        </p:spPr>
      </p:pic>
      <p:pic>
        <p:nvPicPr>
          <p:cNvPr id="11" name="図 10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D5C5B40-A47C-C2F9-2D9F-9B4D6C866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75" y="5035457"/>
            <a:ext cx="390702" cy="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C1A5D915-E330-C0EA-6C89-1AA62CE81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89957"/>
            <a:ext cx="10185961" cy="4641318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8819D-EAD5-491A-F077-BF8C59090294}"/>
              </a:ext>
            </a:extLst>
          </p:cNvPr>
          <p:cNvSpPr txBox="1"/>
          <p:nvPr/>
        </p:nvSpPr>
        <p:spPr>
          <a:xfrm>
            <a:off x="7680021" y="4629208"/>
            <a:ext cx="260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土屋 聡 （静岡県）</a:t>
            </a:r>
          </a:p>
        </p:txBody>
      </p:sp>
      <p:pic>
        <p:nvPicPr>
          <p:cNvPr id="16" name="図 15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5A65244E-8C40-99E2-2B6C-C7FAF70FD3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7"/>
          <a:stretch/>
        </p:blipFill>
        <p:spPr>
          <a:xfrm>
            <a:off x="1473565" y="5029394"/>
            <a:ext cx="7340497" cy="1116687"/>
          </a:xfrm>
          <a:prstGeom prst="rect">
            <a:avLst/>
          </a:prstGeom>
        </p:spPr>
      </p:pic>
      <p:pic>
        <p:nvPicPr>
          <p:cNvPr id="4" name="メディア5">
            <a:hlinkClick r:id="" action="ppaction://media"/>
            <a:extLst>
              <a:ext uri="{FF2B5EF4-FFF2-40B4-BE49-F238E27FC236}">
                <a16:creationId xmlns:a16="http://schemas.microsoft.com/office/drawing/2014/main" id="{E0C13563-94AD-1861-BD8B-4E6B91BE0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183" y="2604039"/>
            <a:ext cx="3127471" cy="2345603"/>
          </a:xfrm>
          <a:prstGeom prst="rect">
            <a:avLst/>
          </a:prstGeom>
        </p:spPr>
      </p:pic>
      <p:pic>
        <p:nvPicPr>
          <p:cNvPr id="8" name="図 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1A2D276-AC24-7A31-8DE6-A9F288EC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86" y="5361279"/>
            <a:ext cx="454434" cy="207820"/>
          </a:xfrm>
          <a:prstGeom prst="rect">
            <a:avLst/>
          </a:prstGeom>
        </p:spPr>
      </p:pic>
      <p:pic>
        <p:nvPicPr>
          <p:cNvPr id="9" name="図 8">
            <a:hlinkClick r:id="rId10" action="ppaction://hlinksldjump">
              <a:snd r:embed="rId11" name="決定ボタンを押す3.wav"/>
            </a:hlinkClick>
            <a:extLst>
              <a:ext uri="{FF2B5EF4-FFF2-40B4-BE49-F238E27FC236}">
                <a16:creationId xmlns:a16="http://schemas.microsoft.com/office/drawing/2014/main" id="{CCF31B2F-447E-F37A-3C5A-584B293D4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952AA989-E30D-A18E-7E16-04A48C440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85" y="5029093"/>
            <a:ext cx="598522" cy="210591"/>
          </a:xfrm>
          <a:prstGeom prst="rect">
            <a:avLst/>
          </a:prstGeom>
        </p:spPr>
      </p:pic>
      <p:pic>
        <p:nvPicPr>
          <p:cNvPr id="12" name="図 1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21CFEAF9-FC37-9E1A-D58C-FF124D97C6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75" y="5035457"/>
            <a:ext cx="390702" cy="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2ECC765-75EE-B578-C94F-7E65F0153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6" y="2004163"/>
            <a:ext cx="10185961" cy="4621921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6ECDE-B60B-4930-DABD-CC58DBE90E51}"/>
              </a:ext>
            </a:extLst>
          </p:cNvPr>
          <p:cNvSpPr txBox="1"/>
          <p:nvPr/>
        </p:nvSpPr>
        <p:spPr>
          <a:xfrm>
            <a:off x="8612417" y="4891924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1AC70E8-161C-A242-B133-C068070DFBF9}"/>
              </a:ext>
            </a:extLst>
          </p:cNvPr>
          <p:cNvGrpSpPr/>
          <p:nvPr/>
        </p:nvGrpSpPr>
        <p:grpSpPr>
          <a:xfrm>
            <a:off x="1999011" y="2798816"/>
            <a:ext cx="6568639" cy="2334488"/>
            <a:chOff x="2330627" y="3027616"/>
            <a:chExt cx="7569598" cy="2690228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E8BB803-F15E-A2A3-0979-CC4ADC0AF649}"/>
                </a:ext>
              </a:extLst>
            </p:cNvPr>
            <p:cNvGrpSpPr/>
            <p:nvPr/>
          </p:nvGrpSpPr>
          <p:grpSpPr>
            <a:xfrm>
              <a:off x="2330627" y="3027616"/>
              <a:ext cx="7569598" cy="2690228"/>
              <a:chOff x="2054707" y="3028203"/>
              <a:chExt cx="8103566" cy="2880000"/>
            </a:xfrm>
          </p:grpSpPr>
          <p:pic>
            <p:nvPicPr>
              <p:cNvPr id="16" name="コンテンツ プレースホルダー 3">
                <a:extLst>
                  <a:ext uri="{FF2B5EF4-FFF2-40B4-BE49-F238E27FC236}">
                    <a16:creationId xmlns:a16="http://schemas.microsoft.com/office/drawing/2014/main" id="{F41BA772-BCEA-5688-C957-C7F58CD98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5" r="6405"/>
              <a:stretch/>
            </p:blipFill>
            <p:spPr>
              <a:xfrm>
                <a:off x="2054707" y="3028203"/>
                <a:ext cx="3840000" cy="2880000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A830B25A-5EDE-0E50-DB95-11887F7BE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" r="2377"/>
              <a:stretch/>
            </p:blipFill>
            <p:spPr>
              <a:xfrm>
                <a:off x="6318273" y="3028203"/>
                <a:ext cx="3840000" cy="2880000"/>
              </a:xfrm>
              <a:prstGeom prst="rect">
                <a:avLst/>
              </a:prstGeom>
            </p:spPr>
          </p:pic>
        </p:grp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34BE4D64-C556-8DE1-9784-81D4065225DC}"/>
                </a:ext>
              </a:extLst>
            </p:cNvPr>
            <p:cNvSpPr/>
            <p:nvPr/>
          </p:nvSpPr>
          <p:spPr>
            <a:xfrm rot="2102566" flipH="1">
              <a:off x="3250004" y="376868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下 12">
              <a:extLst>
                <a:ext uri="{FF2B5EF4-FFF2-40B4-BE49-F238E27FC236}">
                  <a16:creationId xmlns:a16="http://schemas.microsoft.com/office/drawing/2014/main" id="{D6082787-A94F-3261-B12C-8A095B5B2146}"/>
                </a:ext>
              </a:extLst>
            </p:cNvPr>
            <p:cNvSpPr/>
            <p:nvPr/>
          </p:nvSpPr>
          <p:spPr>
            <a:xfrm rot="2102566" flipV="1">
              <a:off x="4559433" y="4848255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6BD12F2B-2DE9-C40F-5303-3ABC2466E7E6}"/>
                </a:ext>
              </a:extLst>
            </p:cNvPr>
            <p:cNvSpPr/>
            <p:nvPr/>
          </p:nvSpPr>
          <p:spPr>
            <a:xfrm flipH="1">
              <a:off x="7852236" y="336493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28C6CEF3-C046-6532-F565-E8142A74112B}"/>
                </a:ext>
              </a:extLst>
            </p:cNvPr>
            <p:cNvSpPr/>
            <p:nvPr/>
          </p:nvSpPr>
          <p:spPr>
            <a:xfrm rot="10800000" flipH="1">
              <a:off x="7279422" y="4648968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 descr="図形&#10;&#10;低い精度で自動的に生成された説明">
            <a:extLst>
              <a:ext uri="{FF2B5EF4-FFF2-40B4-BE49-F238E27FC236}">
                <a16:creationId xmlns:a16="http://schemas.microsoft.com/office/drawing/2014/main" id="{9F474454-093B-5F2F-E346-D07A7ED238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4"/>
          <a:stretch/>
        </p:blipFill>
        <p:spPr>
          <a:xfrm>
            <a:off x="1481607" y="5302359"/>
            <a:ext cx="5682764" cy="665025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59DA4D28-F33C-8F3B-F1B8-30566867A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9FAAFD28-16A8-5C63-1405-7FFE6D35D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6" y="2004163"/>
            <a:ext cx="10185961" cy="4621921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6ECDE-B60B-4930-DABD-CC58DBE90E51}"/>
              </a:ext>
            </a:extLst>
          </p:cNvPr>
          <p:cNvSpPr txBox="1"/>
          <p:nvPr/>
        </p:nvSpPr>
        <p:spPr>
          <a:xfrm>
            <a:off x="8612417" y="4891924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1AC70E8-161C-A242-B133-C068070DFBF9}"/>
              </a:ext>
            </a:extLst>
          </p:cNvPr>
          <p:cNvGrpSpPr/>
          <p:nvPr/>
        </p:nvGrpSpPr>
        <p:grpSpPr>
          <a:xfrm>
            <a:off x="1999011" y="2798816"/>
            <a:ext cx="6568639" cy="2334488"/>
            <a:chOff x="2330627" y="3027616"/>
            <a:chExt cx="7569598" cy="2690228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E8BB803-F15E-A2A3-0979-CC4ADC0AF649}"/>
                </a:ext>
              </a:extLst>
            </p:cNvPr>
            <p:cNvGrpSpPr/>
            <p:nvPr/>
          </p:nvGrpSpPr>
          <p:grpSpPr>
            <a:xfrm>
              <a:off x="2330627" y="3027616"/>
              <a:ext cx="7569598" cy="2690228"/>
              <a:chOff x="2054707" y="3028203"/>
              <a:chExt cx="8103566" cy="2880000"/>
            </a:xfrm>
          </p:grpSpPr>
          <p:pic>
            <p:nvPicPr>
              <p:cNvPr id="16" name="コンテンツ プレースホルダー 3">
                <a:extLst>
                  <a:ext uri="{FF2B5EF4-FFF2-40B4-BE49-F238E27FC236}">
                    <a16:creationId xmlns:a16="http://schemas.microsoft.com/office/drawing/2014/main" id="{F41BA772-BCEA-5688-C957-C7F58CD98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5" r="6405"/>
              <a:stretch/>
            </p:blipFill>
            <p:spPr>
              <a:xfrm>
                <a:off x="2054707" y="3028203"/>
                <a:ext cx="3840000" cy="2880000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A830B25A-5EDE-0E50-DB95-11887F7BE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" r="2377"/>
              <a:stretch/>
            </p:blipFill>
            <p:spPr>
              <a:xfrm>
                <a:off x="6318273" y="3028203"/>
                <a:ext cx="3840000" cy="2880000"/>
              </a:xfrm>
              <a:prstGeom prst="rect">
                <a:avLst/>
              </a:prstGeom>
            </p:spPr>
          </p:pic>
        </p:grp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34BE4D64-C556-8DE1-9784-81D4065225DC}"/>
                </a:ext>
              </a:extLst>
            </p:cNvPr>
            <p:cNvSpPr/>
            <p:nvPr/>
          </p:nvSpPr>
          <p:spPr>
            <a:xfrm rot="2102566" flipH="1">
              <a:off x="3250004" y="376868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下 12">
              <a:extLst>
                <a:ext uri="{FF2B5EF4-FFF2-40B4-BE49-F238E27FC236}">
                  <a16:creationId xmlns:a16="http://schemas.microsoft.com/office/drawing/2014/main" id="{D6082787-A94F-3261-B12C-8A095B5B2146}"/>
                </a:ext>
              </a:extLst>
            </p:cNvPr>
            <p:cNvSpPr/>
            <p:nvPr/>
          </p:nvSpPr>
          <p:spPr>
            <a:xfrm rot="2102566" flipV="1">
              <a:off x="4559433" y="4848255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6BD12F2B-2DE9-C40F-5303-3ABC2466E7E6}"/>
                </a:ext>
              </a:extLst>
            </p:cNvPr>
            <p:cNvSpPr/>
            <p:nvPr/>
          </p:nvSpPr>
          <p:spPr>
            <a:xfrm flipH="1">
              <a:off x="7852236" y="336493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28C6CEF3-C046-6532-F565-E8142A74112B}"/>
                </a:ext>
              </a:extLst>
            </p:cNvPr>
            <p:cNvSpPr/>
            <p:nvPr/>
          </p:nvSpPr>
          <p:spPr>
            <a:xfrm rot="10800000" flipH="1">
              <a:off x="7279422" y="4648968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0" name="図 19" descr="図形&#10;&#10;低い精度で自動的に生成された説明">
            <a:extLst>
              <a:ext uri="{FF2B5EF4-FFF2-40B4-BE49-F238E27FC236}">
                <a16:creationId xmlns:a16="http://schemas.microsoft.com/office/drawing/2014/main" id="{990E836E-9415-2C3F-C48E-FDC8B66183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9"/>
          <a:stretch/>
        </p:blipFill>
        <p:spPr>
          <a:xfrm>
            <a:off x="1481606" y="5302356"/>
            <a:ext cx="6719714" cy="665025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07F33FEB-2602-D69B-9B11-1497BAB0C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C4570486-31A6-8F14-CDED-32827F36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6" y="2004163"/>
            <a:ext cx="10185961" cy="4621921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6ECDE-B60B-4930-DABD-CC58DBE90E51}"/>
              </a:ext>
            </a:extLst>
          </p:cNvPr>
          <p:cNvSpPr txBox="1"/>
          <p:nvPr/>
        </p:nvSpPr>
        <p:spPr>
          <a:xfrm>
            <a:off x="8612417" y="4891924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1AC70E8-161C-A242-B133-C068070DFBF9}"/>
              </a:ext>
            </a:extLst>
          </p:cNvPr>
          <p:cNvGrpSpPr/>
          <p:nvPr/>
        </p:nvGrpSpPr>
        <p:grpSpPr>
          <a:xfrm>
            <a:off x="1999011" y="2798816"/>
            <a:ext cx="6568639" cy="2334488"/>
            <a:chOff x="2330627" y="3027616"/>
            <a:chExt cx="7569598" cy="2690228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E8BB803-F15E-A2A3-0979-CC4ADC0AF649}"/>
                </a:ext>
              </a:extLst>
            </p:cNvPr>
            <p:cNvGrpSpPr/>
            <p:nvPr/>
          </p:nvGrpSpPr>
          <p:grpSpPr>
            <a:xfrm>
              <a:off x="2330627" y="3027616"/>
              <a:ext cx="7569598" cy="2690228"/>
              <a:chOff x="2054707" y="3028203"/>
              <a:chExt cx="8103566" cy="2880000"/>
            </a:xfrm>
          </p:grpSpPr>
          <p:pic>
            <p:nvPicPr>
              <p:cNvPr id="16" name="コンテンツ プレースホルダー 3">
                <a:extLst>
                  <a:ext uri="{FF2B5EF4-FFF2-40B4-BE49-F238E27FC236}">
                    <a16:creationId xmlns:a16="http://schemas.microsoft.com/office/drawing/2014/main" id="{F41BA772-BCEA-5688-C957-C7F58CD98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5" r="6405"/>
              <a:stretch/>
            </p:blipFill>
            <p:spPr>
              <a:xfrm>
                <a:off x="2054707" y="3028203"/>
                <a:ext cx="3840000" cy="2880000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A830B25A-5EDE-0E50-DB95-11887F7BE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" r="2377"/>
              <a:stretch/>
            </p:blipFill>
            <p:spPr>
              <a:xfrm>
                <a:off x="6318273" y="3028203"/>
                <a:ext cx="3840000" cy="2880000"/>
              </a:xfrm>
              <a:prstGeom prst="rect">
                <a:avLst/>
              </a:prstGeom>
            </p:spPr>
          </p:pic>
        </p:grp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34BE4D64-C556-8DE1-9784-81D4065225DC}"/>
                </a:ext>
              </a:extLst>
            </p:cNvPr>
            <p:cNvSpPr/>
            <p:nvPr/>
          </p:nvSpPr>
          <p:spPr>
            <a:xfrm rot="2102566" flipH="1">
              <a:off x="3250004" y="376868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下 12">
              <a:extLst>
                <a:ext uri="{FF2B5EF4-FFF2-40B4-BE49-F238E27FC236}">
                  <a16:creationId xmlns:a16="http://schemas.microsoft.com/office/drawing/2014/main" id="{D6082787-A94F-3261-B12C-8A095B5B2146}"/>
                </a:ext>
              </a:extLst>
            </p:cNvPr>
            <p:cNvSpPr/>
            <p:nvPr/>
          </p:nvSpPr>
          <p:spPr>
            <a:xfrm rot="2102566" flipV="1">
              <a:off x="4559433" y="4848255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6BD12F2B-2DE9-C40F-5303-3ABC2466E7E6}"/>
                </a:ext>
              </a:extLst>
            </p:cNvPr>
            <p:cNvSpPr/>
            <p:nvPr/>
          </p:nvSpPr>
          <p:spPr>
            <a:xfrm flipH="1">
              <a:off x="7852236" y="336493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28C6CEF3-C046-6532-F565-E8142A74112B}"/>
                </a:ext>
              </a:extLst>
            </p:cNvPr>
            <p:cNvSpPr/>
            <p:nvPr/>
          </p:nvSpPr>
          <p:spPr>
            <a:xfrm rot="10800000" flipH="1">
              <a:off x="7279422" y="4648968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 descr="図形&#10;&#10;低い精度で自動的に生成された説明">
            <a:extLst>
              <a:ext uri="{FF2B5EF4-FFF2-40B4-BE49-F238E27FC236}">
                <a16:creationId xmlns:a16="http://schemas.microsoft.com/office/drawing/2014/main" id="{5C0F51E7-FADD-9E97-C599-4DE6B58DD0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2"/>
          <a:stretch/>
        </p:blipFill>
        <p:spPr>
          <a:xfrm>
            <a:off x="1481606" y="5302356"/>
            <a:ext cx="5711046" cy="665025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E5548A0C-5187-BA08-98C8-013C24D5FD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735AFF7-8B05-2901-6D82-988D57C86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6" y="2004163"/>
            <a:ext cx="10185961" cy="4621921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6ECDE-B60B-4930-DABD-CC58DBE90E51}"/>
              </a:ext>
            </a:extLst>
          </p:cNvPr>
          <p:cNvSpPr txBox="1"/>
          <p:nvPr/>
        </p:nvSpPr>
        <p:spPr>
          <a:xfrm>
            <a:off x="8612417" y="4891924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©2022</a:t>
            </a:r>
            <a:r>
              <a:rPr kumimoji="1"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峯岸 大造 （東京都）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1AC70E8-161C-A242-B133-C068070DFBF9}"/>
              </a:ext>
            </a:extLst>
          </p:cNvPr>
          <p:cNvGrpSpPr/>
          <p:nvPr/>
        </p:nvGrpSpPr>
        <p:grpSpPr>
          <a:xfrm>
            <a:off x="1999011" y="2798816"/>
            <a:ext cx="6568639" cy="2334488"/>
            <a:chOff x="2330627" y="3027616"/>
            <a:chExt cx="7569598" cy="2690228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E8BB803-F15E-A2A3-0979-CC4ADC0AF649}"/>
                </a:ext>
              </a:extLst>
            </p:cNvPr>
            <p:cNvGrpSpPr/>
            <p:nvPr/>
          </p:nvGrpSpPr>
          <p:grpSpPr>
            <a:xfrm>
              <a:off x="2330627" y="3027616"/>
              <a:ext cx="7569598" cy="2690228"/>
              <a:chOff x="2054707" y="3028203"/>
              <a:chExt cx="8103566" cy="2880000"/>
            </a:xfrm>
          </p:grpSpPr>
          <p:pic>
            <p:nvPicPr>
              <p:cNvPr id="16" name="コンテンツ プレースホルダー 3">
                <a:extLst>
                  <a:ext uri="{FF2B5EF4-FFF2-40B4-BE49-F238E27FC236}">
                    <a16:creationId xmlns:a16="http://schemas.microsoft.com/office/drawing/2014/main" id="{F41BA772-BCEA-5688-C957-C7F58CD98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5" r="6405"/>
              <a:stretch/>
            </p:blipFill>
            <p:spPr>
              <a:xfrm>
                <a:off x="2054707" y="3028203"/>
                <a:ext cx="3840000" cy="2880000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A830B25A-5EDE-0E50-DB95-11887F7BE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" r="2377"/>
              <a:stretch/>
            </p:blipFill>
            <p:spPr>
              <a:xfrm>
                <a:off x="6318273" y="3028203"/>
                <a:ext cx="3840000" cy="2880000"/>
              </a:xfrm>
              <a:prstGeom prst="rect">
                <a:avLst/>
              </a:prstGeom>
            </p:spPr>
          </p:pic>
        </p:grp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34BE4D64-C556-8DE1-9784-81D4065225DC}"/>
                </a:ext>
              </a:extLst>
            </p:cNvPr>
            <p:cNvSpPr/>
            <p:nvPr/>
          </p:nvSpPr>
          <p:spPr>
            <a:xfrm rot="2102566" flipH="1">
              <a:off x="3250004" y="376868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下 12">
              <a:extLst>
                <a:ext uri="{FF2B5EF4-FFF2-40B4-BE49-F238E27FC236}">
                  <a16:creationId xmlns:a16="http://schemas.microsoft.com/office/drawing/2014/main" id="{D6082787-A94F-3261-B12C-8A095B5B2146}"/>
                </a:ext>
              </a:extLst>
            </p:cNvPr>
            <p:cNvSpPr/>
            <p:nvPr/>
          </p:nvSpPr>
          <p:spPr>
            <a:xfrm rot="2102566" flipV="1">
              <a:off x="4559433" y="4848255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6BD12F2B-2DE9-C40F-5303-3ABC2466E7E6}"/>
                </a:ext>
              </a:extLst>
            </p:cNvPr>
            <p:cNvSpPr/>
            <p:nvPr/>
          </p:nvSpPr>
          <p:spPr>
            <a:xfrm flipH="1">
              <a:off x="7852236" y="3364939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下 14">
              <a:extLst>
                <a:ext uri="{FF2B5EF4-FFF2-40B4-BE49-F238E27FC236}">
                  <a16:creationId xmlns:a16="http://schemas.microsoft.com/office/drawing/2014/main" id="{28C6CEF3-C046-6532-F565-E8142A74112B}"/>
                </a:ext>
              </a:extLst>
            </p:cNvPr>
            <p:cNvSpPr/>
            <p:nvPr/>
          </p:nvSpPr>
          <p:spPr>
            <a:xfrm rot="10800000" flipH="1">
              <a:off x="7279422" y="4648968"/>
              <a:ext cx="303878" cy="773174"/>
            </a:xfrm>
            <a:prstGeom prst="downArrow">
              <a:avLst/>
            </a:prstGeom>
            <a:solidFill>
              <a:srgbClr val="509AC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9" name="図 18" descr="図形&#10;&#10;低い精度で自動的に生成された説明">
            <a:extLst>
              <a:ext uri="{FF2B5EF4-FFF2-40B4-BE49-F238E27FC236}">
                <a16:creationId xmlns:a16="http://schemas.microsoft.com/office/drawing/2014/main" id="{97ED30D4-D620-285A-56FF-ECC28E7711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1"/>
          <a:stretch/>
        </p:blipFill>
        <p:spPr>
          <a:xfrm>
            <a:off x="1481606" y="5302356"/>
            <a:ext cx="6106971" cy="665025"/>
          </a:xfrm>
          <a:prstGeom prst="rect">
            <a:avLst/>
          </a:prstGeom>
        </p:spPr>
      </p:pic>
      <p:pic>
        <p:nvPicPr>
          <p:cNvPr id="4" name="図 3">
            <a:hlinkClick r:id="rId8" action="ppaction://hlinksldjump">
              <a:snd r:embed="rId9" name="決定ボタンを押す3.wav"/>
            </a:hlinkClick>
            <a:extLst>
              <a:ext uri="{FF2B5EF4-FFF2-40B4-BE49-F238E27FC236}">
                <a16:creationId xmlns:a16="http://schemas.microsoft.com/office/drawing/2014/main" id="{142890CC-5551-117F-E233-738C03711F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638592"/>
            <a:ext cx="186915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A223F91-9120-3AFA-F535-37C2ED03D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6" y="2005546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54240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6" name="表 22">
            <a:extLst>
              <a:ext uri="{FF2B5EF4-FFF2-40B4-BE49-F238E27FC236}">
                <a16:creationId xmlns:a16="http://schemas.microsoft.com/office/drawing/2014/main" id="{593ACF89-1060-8E1A-85BE-595621FF090D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8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rgbClr val="F8C4BB"/>
                        </a:gs>
                        <a:gs pos="0">
                          <a:srgbClr val="EF9F91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CE083E67-2289-B450-73F6-65523F0E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6"/>
            <a:ext cx="1055779" cy="792000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A7461761-3052-13E8-E3CC-9FFB739C8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72" y="4428117"/>
            <a:ext cx="9634544" cy="1451970"/>
          </a:xfrm>
          <a:prstGeom prst="rect">
            <a:avLst/>
          </a:prstGeom>
        </p:spPr>
      </p:pic>
      <p:pic>
        <p:nvPicPr>
          <p:cNvPr id="4" name="図 3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F50C5747-389A-6045-C4A3-D8D18DFDA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0" y="5823418"/>
            <a:ext cx="1869155" cy="755970"/>
          </a:xfrm>
          <a:prstGeom prst="rect">
            <a:avLst/>
          </a:prstGeom>
        </p:spPr>
      </p:pic>
      <p:pic>
        <p:nvPicPr>
          <p:cNvPr id="17" name="図 16" descr="食品, フルーツ, 皿, バナナ が含まれている画像&#10;&#10;自動的に生成された説明">
            <a:extLst>
              <a:ext uri="{FF2B5EF4-FFF2-40B4-BE49-F238E27FC236}">
                <a16:creationId xmlns:a16="http://schemas.microsoft.com/office/drawing/2014/main" id="{FCD079CA-1F0E-74A2-081B-920294DF9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1" y="2568243"/>
            <a:ext cx="2425000" cy="1821869"/>
          </a:xfrm>
          <a:prstGeom prst="rect">
            <a:avLst/>
          </a:prstGeom>
        </p:spPr>
      </p:pic>
      <p:pic>
        <p:nvPicPr>
          <p:cNvPr id="19" name="図 18" descr="パスタのアップ&#10;&#10;自動的に生成された説明">
            <a:extLst>
              <a:ext uri="{FF2B5EF4-FFF2-40B4-BE49-F238E27FC236}">
                <a16:creationId xmlns:a16="http://schemas.microsoft.com/office/drawing/2014/main" id="{FF7CEEFB-596D-D946-7F20-DBB9CF797C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90" y="2556519"/>
            <a:ext cx="2430550" cy="1821870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CFACC771-4140-2121-16B9-35291E91825C}"/>
              </a:ext>
            </a:extLst>
          </p:cNvPr>
          <p:cNvSpPr/>
          <p:nvPr/>
        </p:nvSpPr>
        <p:spPr>
          <a:xfrm rot="7934913">
            <a:off x="3518999" y="4118697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9E5B30DE-C714-B95E-B953-19DC1450C5D0}"/>
              </a:ext>
            </a:extLst>
          </p:cNvPr>
          <p:cNvSpPr/>
          <p:nvPr/>
        </p:nvSpPr>
        <p:spPr>
          <a:xfrm rot="3632425">
            <a:off x="4068355" y="2468992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DB96DD68-E2AD-D106-BD2E-174047A0B536}"/>
              </a:ext>
            </a:extLst>
          </p:cNvPr>
          <p:cNvSpPr/>
          <p:nvPr/>
        </p:nvSpPr>
        <p:spPr>
          <a:xfrm rot="17436758">
            <a:off x="2737197" y="2342942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9745A48C-05E2-FB98-0000-22CCB952D225}"/>
              </a:ext>
            </a:extLst>
          </p:cNvPr>
          <p:cNvSpPr/>
          <p:nvPr/>
        </p:nvSpPr>
        <p:spPr>
          <a:xfrm>
            <a:off x="7283160" y="2553542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982DC2AD-6472-6594-90C4-C7A0A108FFE0}"/>
              </a:ext>
            </a:extLst>
          </p:cNvPr>
          <p:cNvSpPr/>
          <p:nvPr/>
        </p:nvSpPr>
        <p:spPr>
          <a:xfrm>
            <a:off x="6587319" y="2568243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C85A542E-DBE0-6936-D213-CB225071D13C}"/>
              </a:ext>
            </a:extLst>
          </p:cNvPr>
          <p:cNvSpPr/>
          <p:nvPr/>
        </p:nvSpPr>
        <p:spPr>
          <a:xfrm rot="10800000">
            <a:off x="6928086" y="4055571"/>
            <a:ext cx="189618" cy="374591"/>
          </a:xfrm>
          <a:prstGeom prst="downArrow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8AF6A8DB-142D-A666-B6FC-7582CE121294}"/>
              </a:ext>
            </a:extLst>
          </p:cNvPr>
          <p:cNvSpPr/>
          <p:nvPr/>
        </p:nvSpPr>
        <p:spPr>
          <a:xfrm>
            <a:off x="4797939" y="3393650"/>
            <a:ext cx="735597" cy="23843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63F63E9F-8CCD-43CF-A5F2-B603C1E8A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85" y="4159220"/>
            <a:ext cx="2122537" cy="2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98032DE8-BAB5-D297-A748-CC20AC478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2" y="1977268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spc="600" dirty="0">
                <a:solidFill>
                  <a:srgbClr val="3387BB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むし歯</a:t>
            </a:r>
            <a:r>
              <a:rPr lang="ja-JP" altLang="en-US" sz="2800" b="1" spc="600" dirty="0">
                <a:solidFill>
                  <a:srgbClr val="2B518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シミュレーター</a:t>
            </a:r>
            <a:endParaRPr lang="ja-JP" altLang="en-US" sz="2800" b="1" spc="600" dirty="0">
              <a:solidFill>
                <a:srgbClr val="2B5186"/>
              </a:solidFill>
            </a:endParaRPr>
          </a:p>
        </p:txBody>
      </p:sp>
      <p:graphicFrame>
        <p:nvGraphicFramePr>
          <p:cNvPr id="12" name="表 22">
            <a:extLst>
              <a:ext uri="{FF2B5EF4-FFF2-40B4-BE49-F238E27FC236}">
                <a16:creationId xmlns:a16="http://schemas.microsoft.com/office/drawing/2014/main" id="{914C7DDD-EBB0-F78D-0ACA-919880ADB8CB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09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691639D2-52AE-7AC9-5FE5-F2C850B9D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7"/>
            <a:ext cx="1055779" cy="792000"/>
          </a:xfrm>
          <a:prstGeom prst="rect">
            <a:avLst/>
          </a:prstGeom>
        </p:spPr>
      </p:pic>
      <p:pic>
        <p:nvPicPr>
          <p:cNvPr id="9" name="図 8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41FB496-19B4-D6C1-ACE7-02F70B54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54" y="2861132"/>
            <a:ext cx="474030" cy="720000"/>
          </a:xfrm>
          <a:prstGeom prst="rect">
            <a:avLst/>
          </a:prstGeom>
        </p:spPr>
      </p:pic>
      <p:pic>
        <p:nvPicPr>
          <p:cNvPr id="11" name="図 10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3BEC329-43A2-5839-C0C8-F24964680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62" y="2861132"/>
            <a:ext cx="809422" cy="720000"/>
          </a:xfrm>
          <a:prstGeom prst="rect">
            <a:avLst/>
          </a:prstGeom>
        </p:spPr>
      </p:pic>
      <p:pic>
        <p:nvPicPr>
          <p:cNvPr id="15" name="図 1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0403558-D95E-D10A-AFA7-2A2BD7C5E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26" y="2861132"/>
            <a:ext cx="575491" cy="720000"/>
          </a:xfrm>
          <a:prstGeom prst="rect">
            <a:avLst/>
          </a:prstGeom>
        </p:spPr>
      </p:pic>
      <p:pic>
        <p:nvPicPr>
          <p:cNvPr id="23" name="図 22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D28CE9F3-5683-B084-173F-082CED725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9" y="2861132"/>
            <a:ext cx="595650" cy="720000"/>
          </a:xfrm>
          <a:prstGeom prst="rect">
            <a:avLst/>
          </a:prstGeom>
        </p:spPr>
      </p:pic>
      <p:pic>
        <p:nvPicPr>
          <p:cNvPr id="25" name="図 24">
            <a:hlinkClick r:id="rId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E6CDC78-FE35-A086-DC88-E1A9315D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88" y="2861132"/>
            <a:ext cx="516957" cy="720000"/>
          </a:xfrm>
          <a:prstGeom prst="rect">
            <a:avLst/>
          </a:prstGeom>
        </p:spPr>
      </p:pic>
      <p:pic>
        <p:nvPicPr>
          <p:cNvPr id="45" name="図 44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1FD5024-3E82-41BC-19B0-87869F629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51" y="2861132"/>
            <a:ext cx="757970" cy="720000"/>
          </a:xfrm>
          <a:prstGeom prst="rect">
            <a:avLst/>
          </a:prstGeom>
        </p:spPr>
      </p:pic>
      <p:pic>
        <p:nvPicPr>
          <p:cNvPr id="47" name="図 46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6EF531-E24B-5DE5-CF12-8F96610C4E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04" y="2861132"/>
            <a:ext cx="861430" cy="720000"/>
          </a:xfrm>
          <a:prstGeom prst="rect">
            <a:avLst/>
          </a:prstGeom>
        </p:spPr>
      </p:pic>
      <p:pic>
        <p:nvPicPr>
          <p:cNvPr id="64" name="図 63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734F9B8A-734B-B8D3-AA05-393E7E8A92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78" y="5337589"/>
            <a:ext cx="818182" cy="720000"/>
          </a:xfrm>
          <a:prstGeom prst="rect">
            <a:avLst/>
          </a:prstGeom>
        </p:spPr>
      </p:pic>
      <p:pic>
        <p:nvPicPr>
          <p:cNvPr id="66" name="図 65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56E9B7E-0C80-9AEA-886C-C45BD1AD4C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00" y="5337589"/>
            <a:ext cx="861747" cy="720000"/>
          </a:xfrm>
          <a:prstGeom prst="rect">
            <a:avLst/>
          </a:prstGeom>
        </p:spPr>
      </p:pic>
      <p:pic>
        <p:nvPicPr>
          <p:cNvPr id="68" name="図 67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2A8D2A8-D55C-76BD-D463-5F19B44A0C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68" y="5337589"/>
            <a:ext cx="1047806" cy="720000"/>
          </a:xfrm>
          <a:prstGeom prst="rect">
            <a:avLst/>
          </a:prstGeom>
        </p:spPr>
      </p:pic>
      <p:pic>
        <p:nvPicPr>
          <p:cNvPr id="70" name="図 69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0AD2468C-6ADA-3682-805F-4AD63BF0FA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89" y="5337589"/>
            <a:ext cx="651870" cy="720000"/>
          </a:xfrm>
          <a:prstGeom prst="rect">
            <a:avLst/>
          </a:prstGeom>
        </p:spPr>
      </p:pic>
      <p:pic>
        <p:nvPicPr>
          <p:cNvPr id="72" name="図 71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F8586099-DB30-5D0A-E07F-5FB92EB567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53" y="5337589"/>
            <a:ext cx="866226" cy="720000"/>
          </a:xfrm>
          <a:prstGeom prst="rect">
            <a:avLst/>
          </a:prstGeom>
        </p:spPr>
      </p:pic>
      <p:pic>
        <p:nvPicPr>
          <p:cNvPr id="74" name="図 73">
            <a:hlinkClick r:id="rId17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51905273-CA57-A8EC-9E52-457E559283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7" y="5337589"/>
            <a:ext cx="813759" cy="720000"/>
          </a:xfrm>
          <a:prstGeom prst="rect">
            <a:avLst/>
          </a:prstGeom>
        </p:spPr>
      </p:pic>
      <p:pic>
        <p:nvPicPr>
          <p:cNvPr id="49" name="図 48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9A329F2-8854-2F5B-AF08-B3D50C3764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61" y="4173869"/>
            <a:ext cx="1051016" cy="720000"/>
          </a:xfrm>
          <a:prstGeom prst="rect">
            <a:avLst/>
          </a:prstGeom>
        </p:spPr>
      </p:pic>
      <p:pic>
        <p:nvPicPr>
          <p:cNvPr id="51" name="図 50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8C605565-7111-3CB1-50DC-F6F5F14C22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96" y="4173869"/>
            <a:ext cx="871755" cy="720000"/>
          </a:xfrm>
          <a:prstGeom prst="rect">
            <a:avLst/>
          </a:prstGeom>
        </p:spPr>
      </p:pic>
      <p:pic>
        <p:nvPicPr>
          <p:cNvPr id="54" name="図 53">
            <a:hlinkClick r:id="rId12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48F7716A-5EB1-1EDA-2EF2-B4EE4845A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18" y="4173869"/>
            <a:ext cx="622306" cy="720000"/>
          </a:xfrm>
          <a:prstGeom prst="rect">
            <a:avLst/>
          </a:prstGeom>
        </p:spPr>
      </p:pic>
      <p:pic>
        <p:nvPicPr>
          <p:cNvPr id="56" name="図 55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A484D555-8692-6AEB-3BD6-D962B77DEA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65" y="4173869"/>
            <a:ext cx="1064118" cy="720000"/>
          </a:xfrm>
          <a:prstGeom prst="rect">
            <a:avLst/>
          </a:prstGeom>
        </p:spPr>
      </p:pic>
      <p:pic>
        <p:nvPicPr>
          <p:cNvPr id="58" name="図 57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BC0015E3-6635-1451-249F-F15EF44D48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75" y="4173869"/>
            <a:ext cx="458982" cy="720000"/>
          </a:xfrm>
          <a:prstGeom prst="rect">
            <a:avLst/>
          </a:prstGeom>
        </p:spPr>
      </p:pic>
      <p:pic>
        <p:nvPicPr>
          <p:cNvPr id="60" name="図 59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308BE21-6640-9C69-05C0-B5F7D6723C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06" y="4173869"/>
            <a:ext cx="499061" cy="720000"/>
          </a:xfrm>
          <a:prstGeom prst="rect">
            <a:avLst/>
          </a:prstGeom>
        </p:spPr>
      </p:pic>
      <p:pic>
        <p:nvPicPr>
          <p:cNvPr id="62" name="図 61">
            <a:hlinkClick r:id="rId15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9B3CBB24-D7CB-B4C4-0824-3B90CF4E0CB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46" y="4173869"/>
            <a:ext cx="696346" cy="720000"/>
          </a:xfrm>
          <a:prstGeom prst="rect">
            <a:avLst/>
          </a:prstGeom>
        </p:spPr>
      </p:pic>
      <p:pic>
        <p:nvPicPr>
          <p:cNvPr id="13" name="図 12">
            <a:hlinkClick r:id="rId30" action="ppaction://hlinksldjump">
              <a:snd r:embed="rId6" name="決定ボタンを押す3.wav"/>
            </a:hlinkClick>
            <a:extLst>
              <a:ext uri="{FF2B5EF4-FFF2-40B4-BE49-F238E27FC236}">
                <a16:creationId xmlns:a16="http://schemas.microsoft.com/office/drawing/2014/main" id="{345DE72B-A141-CDDC-930F-E5A1A4006BF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21997" y="5249083"/>
            <a:ext cx="1310754" cy="1091279"/>
          </a:xfrm>
          <a:prstGeom prst="rect">
            <a:avLst/>
          </a:prstGeom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95ECBDBF-2ADB-32DD-6198-36CDB79FB49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5" y="5982449"/>
            <a:ext cx="8692426" cy="468288"/>
          </a:xfrm>
          <a:prstGeom prst="rect">
            <a:avLst/>
          </a:prstGeom>
        </p:spPr>
      </p:pic>
      <p:pic>
        <p:nvPicPr>
          <p:cNvPr id="7" name="図 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2CF90A21-CE52-5ED9-8AF5-D51E43526F5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5" y="3576595"/>
            <a:ext cx="10044643" cy="468288"/>
          </a:xfrm>
          <a:prstGeom prst="rect">
            <a:avLst/>
          </a:prstGeom>
        </p:spPr>
      </p:pic>
      <p:pic>
        <p:nvPicPr>
          <p:cNvPr id="8" name="図 7" descr="テキスト&#10;&#10;低い精度で自動的に生成された説明">
            <a:extLst>
              <a:ext uri="{FF2B5EF4-FFF2-40B4-BE49-F238E27FC236}">
                <a16:creationId xmlns:a16="http://schemas.microsoft.com/office/drawing/2014/main" id="{CF79543A-31B7-E21D-C343-284042C49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0" y="4837223"/>
            <a:ext cx="10044643" cy="4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 descr="テキスト, 手紙&#10;&#10;自動的に生成された説明">
            <a:extLst>
              <a:ext uri="{FF2B5EF4-FFF2-40B4-BE49-F238E27FC236}">
                <a16:creationId xmlns:a16="http://schemas.microsoft.com/office/drawing/2014/main" id="{4D3FD6DD-79F4-30AF-B649-85AEFCFB5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18" y="1205324"/>
            <a:ext cx="9689963" cy="4447352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41674BF-5E3B-1D2D-A3EA-66D668B71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54" y="750629"/>
            <a:ext cx="2043334" cy="23731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9B21456-8A05-97C7-448C-A986BEC02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8" y="750629"/>
            <a:ext cx="1753091" cy="2433779"/>
          </a:xfrm>
          <a:prstGeom prst="rect">
            <a:avLst/>
          </a:prstGeom>
        </p:spPr>
      </p:pic>
      <p:pic>
        <p:nvPicPr>
          <p:cNvPr id="12" name="図 11">
            <a:hlinkClick r:id="rId6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39EF3C42-408C-42A2-B0D7-BE6277D21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592" y="3744551"/>
            <a:ext cx="4127350" cy="926672"/>
          </a:xfrm>
          <a:prstGeom prst="rect">
            <a:avLst/>
          </a:prstGeom>
        </p:spPr>
      </p:pic>
      <p:pic>
        <p:nvPicPr>
          <p:cNvPr id="16" name="図 15">
            <a:hlinkClick r:id="rId9" action="ppaction://hlinksldjump">
              <a:snd r:embed="rId7" name="決定ボタンを押す3.wav"/>
            </a:hlinkClick>
            <a:extLst>
              <a:ext uri="{FF2B5EF4-FFF2-40B4-BE49-F238E27FC236}">
                <a16:creationId xmlns:a16="http://schemas.microsoft.com/office/drawing/2014/main" id="{D92F71AE-1E39-55A1-A641-0AE14559D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1471" y="3744551"/>
            <a:ext cx="4127350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indent="0" algn="ctr">
              <a:spcAft>
                <a:spcPts val="1200"/>
              </a:spcAft>
              <a:buNone/>
            </a:pPr>
            <a:endParaRPr kumimoji="1" lang="en-US" altLang="ja-JP" sz="2400" spc="30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4B23ED2-E10F-ACED-1C95-06D1730A8385}"/>
              </a:ext>
            </a:extLst>
          </p:cNvPr>
          <p:cNvSpPr/>
          <p:nvPr/>
        </p:nvSpPr>
        <p:spPr>
          <a:xfrm>
            <a:off x="1497618" y="1333500"/>
            <a:ext cx="9196763" cy="4438650"/>
          </a:xfrm>
          <a:prstGeom prst="roundRect">
            <a:avLst>
              <a:gd name="adj" fmla="val 27322"/>
            </a:avLst>
          </a:prstGeom>
          <a:gradFill flip="none" rotWithShape="1">
            <a:gsLst>
              <a:gs pos="0">
                <a:srgbClr val="FBF8B2"/>
              </a:gs>
              <a:gs pos="36000">
                <a:srgbClr val="E7E76F"/>
              </a:gs>
              <a:gs pos="100000">
                <a:srgbClr val="FEF8BA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05F6CC7-F49A-C3C8-F817-96EF110AD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2"/>
          <a:stretch/>
        </p:blipFill>
        <p:spPr>
          <a:xfrm>
            <a:off x="8548053" y="3636729"/>
            <a:ext cx="3106592" cy="227924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7B6B08-F08B-AFBB-769D-BBB0DB5D9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11"/>
          <a:stretch/>
        </p:blipFill>
        <p:spPr>
          <a:xfrm>
            <a:off x="568596" y="3110752"/>
            <a:ext cx="2676283" cy="2805222"/>
          </a:xfrm>
          <a:prstGeom prst="rect">
            <a:avLst/>
          </a:prstGeom>
        </p:spPr>
      </p:pic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8A9F27E-C931-566E-B207-D7388278E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35" y="2991960"/>
            <a:ext cx="6184729" cy="1590517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65C593E-8EAA-E0D2-BEB8-5C556B462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70" y="214349"/>
            <a:ext cx="6096059" cy="2413485"/>
          </a:xfrm>
          <a:prstGeom prst="rect">
            <a:avLst/>
          </a:prstGeom>
        </p:spPr>
      </p:pic>
      <p:pic>
        <p:nvPicPr>
          <p:cNvPr id="6" name="図 5" descr="ロゴ&#10;&#10;中程度の精度で自動的に生成された説明">
            <a:extLst>
              <a:ext uri="{FF2B5EF4-FFF2-40B4-BE49-F238E27FC236}">
                <a16:creationId xmlns:a16="http://schemas.microsoft.com/office/drawing/2014/main" id="{034562DF-37C1-854F-738A-85DA45369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24" y="3032756"/>
            <a:ext cx="1133313" cy="3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5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4FA0E61C-3074-2A98-B02E-2AD58C679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pic>
        <p:nvPicPr>
          <p:cNvPr id="25" name="図 24">
            <a:hlinkClick r:id="rId10" action="ppaction://hlinksldjump"/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9315812-0FA7-1E2A-4161-13E04C83C038}"/>
              </a:ext>
            </a:extLst>
          </p:cNvPr>
          <p:cNvSpPr/>
          <p:nvPr/>
        </p:nvSpPr>
        <p:spPr>
          <a:xfrm>
            <a:off x="6959599" y="2889250"/>
            <a:ext cx="3889375" cy="2880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highlight>
                  <a:srgbClr val="FBF8B2"/>
                </a:highligh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糖分が少なく口に残りにくい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2A5085"/>
              </a:solidFill>
              <a:effectLst/>
              <a:highlight>
                <a:srgbClr val="FBF8B2"/>
              </a:highligh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食べ物・飲み物としては、むし歯のリスクは低いと言えるでしょう。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ただし、少しの量でも長い時間糖をとっていれば、むし歯になりやすくなります。また歯にくっつきやすく口に残りやすい食べ物は、もっとむし歯になりやすくなります。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014EE2-89DB-CE86-4BFC-38BA34F49B8A}"/>
              </a:ext>
            </a:extLst>
          </p:cNvPr>
          <p:cNvSpPr txBox="1"/>
          <p:nvPr/>
        </p:nvSpPr>
        <p:spPr>
          <a:xfrm>
            <a:off x="7206281" y="3006929"/>
            <a:ext cx="5794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accent5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1000" b="1" dirty="0">
              <a:solidFill>
                <a:schemeClr val="accent5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1D1B75-DD09-26C3-96AA-FF13E7F4B563}"/>
              </a:ext>
            </a:extLst>
          </p:cNvPr>
          <p:cNvSpPr txBox="1"/>
          <p:nvPr/>
        </p:nvSpPr>
        <p:spPr>
          <a:xfrm>
            <a:off x="9674015" y="4056037"/>
            <a:ext cx="5794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</a:t>
            </a:r>
            <a:endParaRPr kumimoji="1" lang="ja-JP" altLang="en-US" sz="8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BF866D-DBD3-F59C-4E35-8FDCFE91F37E}"/>
              </a:ext>
            </a:extLst>
          </p:cNvPr>
          <p:cNvGrpSpPr/>
          <p:nvPr/>
        </p:nvGrpSpPr>
        <p:grpSpPr>
          <a:xfrm>
            <a:off x="6715378" y="2968017"/>
            <a:ext cx="4149268" cy="3311581"/>
            <a:chOff x="6707919" y="2889250"/>
            <a:chExt cx="4149268" cy="3311581"/>
          </a:xfrm>
        </p:grpSpPr>
        <p:sp>
          <p:nvSpPr>
            <p:cNvPr id="22" name="フリーフォーム: 図形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8D47C68-D855-F396-A132-A63290A32723}"/>
                </a:ext>
              </a:extLst>
            </p:cNvPr>
            <p:cNvSpPr/>
            <p:nvPr/>
          </p:nvSpPr>
          <p:spPr>
            <a:xfrm rot="16200000">
              <a:off x="7126762" y="2470407"/>
              <a:ext cx="3311581" cy="4149268"/>
            </a:xfrm>
            <a:custGeom>
              <a:avLst/>
              <a:gdLst>
                <a:gd name="connsiteX0" fmla="*/ 3311581 w 3311581"/>
                <a:gd name="connsiteY0" fmla="*/ 589117 h 4149268"/>
                <a:gd name="connsiteX1" fmla="*/ 3311581 w 3311581"/>
                <a:gd name="connsiteY1" fmla="*/ 3786517 h 4149268"/>
                <a:gd name="connsiteX2" fmla="*/ 2948830 w 3311581"/>
                <a:gd name="connsiteY2" fmla="*/ 4149268 h 4149268"/>
                <a:gd name="connsiteX3" fmla="*/ 362751 w 3311581"/>
                <a:gd name="connsiteY3" fmla="*/ 4149267 h 4149268"/>
                <a:gd name="connsiteX4" fmla="*/ 0 w 3311581"/>
                <a:gd name="connsiteY4" fmla="*/ 3786516 h 4149268"/>
                <a:gd name="connsiteX5" fmla="*/ 0 w 3311581"/>
                <a:gd name="connsiteY5" fmla="*/ 589117 h 4149268"/>
                <a:gd name="connsiteX6" fmla="*/ 362751 w 3311581"/>
                <a:gd name="connsiteY6" fmla="*/ 226366 h 4149268"/>
                <a:gd name="connsiteX7" fmla="*/ 1524499 w 3311581"/>
                <a:gd name="connsiteY7" fmla="*/ 226366 h 4149268"/>
                <a:gd name="connsiteX8" fmla="*/ 1655791 w 3311581"/>
                <a:gd name="connsiteY8" fmla="*/ 0 h 4149268"/>
                <a:gd name="connsiteX9" fmla="*/ 1787083 w 3311581"/>
                <a:gd name="connsiteY9" fmla="*/ 226366 h 4149268"/>
                <a:gd name="connsiteX10" fmla="*/ 2948830 w 3311581"/>
                <a:gd name="connsiteY10" fmla="*/ 226366 h 4149268"/>
                <a:gd name="connsiteX11" fmla="*/ 3311581 w 3311581"/>
                <a:gd name="connsiteY11" fmla="*/ 589117 h 41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1581" h="4149268">
                  <a:moveTo>
                    <a:pt x="3311581" y="589117"/>
                  </a:moveTo>
                  <a:lnTo>
                    <a:pt x="3311581" y="3786517"/>
                  </a:lnTo>
                  <a:cubicBezTo>
                    <a:pt x="3311581" y="3986859"/>
                    <a:pt x="3149172" y="4149268"/>
                    <a:pt x="2948830" y="4149268"/>
                  </a:cubicBezTo>
                  <a:lnTo>
                    <a:pt x="362751" y="4149267"/>
                  </a:lnTo>
                  <a:cubicBezTo>
                    <a:pt x="162409" y="4149267"/>
                    <a:pt x="0" y="3986858"/>
                    <a:pt x="0" y="3786516"/>
                  </a:cubicBezTo>
                  <a:lnTo>
                    <a:pt x="0" y="589117"/>
                  </a:lnTo>
                  <a:cubicBezTo>
                    <a:pt x="0" y="388775"/>
                    <a:pt x="162409" y="226366"/>
                    <a:pt x="362751" y="226366"/>
                  </a:cubicBezTo>
                  <a:lnTo>
                    <a:pt x="1524499" y="226366"/>
                  </a:lnTo>
                  <a:lnTo>
                    <a:pt x="1655791" y="0"/>
                  </a:lnTo>
                  <a:lnTo>
                    <a:pt x="1787083" y="226366"/>
                  </a:lnTo>
                  <a:lnTo>
                    <a:pt x="2948830" y="226366"/>
                  </a:lnTo>
                  <a:cubicBezTo>
                    <a:pt x="3149172" y="226366"/>
                    <a:pt x="3311581" y="388775"/>
                    <a:pt x="3311581" y="589117"/>
                  </a:cubicBezTo>
                  <a:close/>
                </a:path>
              </a:pathLst>
            </a:custGeom>
            <a:solidFill>
              <a:srgbClr val="FBF8B2"/>
            </a:solidFill>
            <a:ln w="76200">
              <a:solidFill>
                <a:srgbClr val="E7E76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tIns="108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A508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B1F4258-5FD9-22B5-6B33-CE716DF8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983" y="4872379"/>
              <a:ext cx="1025265" cy="1190744"/>
            </a:xfrm>
            <a:prstGeom prst="rect">
              <a:avLst/>
            </a:prstGeom>
          </p:spPr>
        </p:pic>
      </p:grpSp>
      <p:pic>
        <p:nvPicPr>
          <p:cNvPr id="16" name="図 15" descr="テキスト&#10;&#10;自動的に生成された説明">
            <a:hlinkClick r:id="rId12" action="ppaction://hlinksldjump"/>
            <a:extLst>
              <a:ext uri="{FF2B5EF4-FFF2-40B4-BE49-F238E27FC236}">
                <a16:creationId xmlns:a16="http://schemas.microsoft.com/office/drawing/2014/main" id="{59E8CD04-34F2-46CF-CA87-8B12903CF1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79" y="3080190"/>
            <a:ext cx="3884852" cy="1709668"/>
          </a:xfrm>
          <a:prstGeom prst="rect">
            <a:avLst/>
          </a:prstGeom>
        </p:spPr>
      </p:pic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D60F5139-97E6-2168-74C1-82A104EAC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17" name="図 1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3FF83A90-95A3-DB19-D6C8-F663C1DEAD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98A311-7E41-1960-0D40-CB90C37CE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1D8490AF-50F3-09D7-81DC-052EDB60B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3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4CD04B8C-B381-6B7B-8B2C-A684424F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19" y="1977263"/>
            <a:ext cx="10185961" cy="461915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0528767-4F7A-2A59-E064-B61CAE4E367C}"/>
              </a:ext>
            </a:extLst>
          </p:cNvPr>
          <p:cNvSpPr txBox="1">
            <a:spLocks/>
          </p:cNvSpPr>
          <p:nvPr/>
        </p:nvSpPr>
        <p:spPr>
          <a:xfrm>
            <a:off x="1334814" y="256569"/>
            <a:ext cx="9522372" cy="78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3387BB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　むし歯</a:t>
            </a:r>
            <a:r>
              <a:rPr kumimoji="1" lang="ja-JP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2B5186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シミュレーター</a:t>
            </a:r>
            <a:endParaRPr kumimoji="1" lang="ja-JP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2B5186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E0AA2AA0-1264-CF9C-26BB-A6F2F4CC84CA}"/>
              </a:ext>
            </a:extLst>
          </p:cNvPr>
          <p:cNvGraphicFramePr>
            <a:graphicFrameLocks noGrp="1"/>
          </p:cNvGraphicFramePr>
          <p:nvPr/>
        </p:nvGraphicFramePr>
        <p:xfrm>
          <a:off x="1781503" y="1219410"/>
          <a:ext cx="9350279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033">
                  <a:extLst>
                    <a:ext uri="{9D8B030D-6E8A-4147-A177-3AD203B41FA5}">
                      <a16:colId xmlns:a16="http://schemas.microsoft.com/office/drawing/2014/main" val="2493731542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89382835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23604188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07659910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378147665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073961516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2836033179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248510231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3138759174"/>
                    </a:ext>
                  </a:extLst>
                </a:gridCol>
                <a:gridCol w="916694">
                  <a:extLst>
                    <a:ext uri="{9D8B030D-6E8A-4147-A177-3AD203B41FA5}">
                      <a16:colId xmlns:a16="http://schemas.microsoft.com/office/drawing/2014/main" val="16290689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C9384"/>
                        </a:gs>
                        <a:gs pos="100000">
                          <a:srgbClr val="EC9384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F9F91"/>
                        </a:gs>
                        <a:gs pos="100000">
                          <a:srgbClr val="F8C4BB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AC1DB"/>
                        </a:gs>
                        <a:gs pos="100000">
                          <a:srgbClr val="7AC1DB">
                            <a:shade val="100000"/>
                            <a:satMod val="115000"/>
                            <a:lumMod val="50000"/>
                            <a:lumOff val="5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8520078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3DB56530-6C48-67FB-EA88-EACD17C1B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18" y="963798"/>
            <a:ext cx="1055779" cy="792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919E694-1FCD-E4FB-15E9-8D02FDFF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87" y="3012854"/>
            <a:ext cx="550280" cy="83581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C73D0CA-D8EC-E32A-7D70-A5422EE02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2" y="3012854"/>
            <a:ext cx="691463" cy="83581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8C9CE33-7B44-D2EC-E494-27DF8354E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03" y="4872380"/>
            <a:ext cx="668061" cy="8358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9BF861F-D81C-D9E2-C648-9B8A3BD14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57" y="4872379"/>
            <a:ext cx="939618" cy="8358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085CF94-7361-C984-6D2C-F52B00B20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3" y="3034021"/>
            <a:ext cx="600110" cy="835812"/>
          </a:xfrm>
          <a:prstGeom prst="rect">
            <a:avLst/>
          </a:prstGeom>
        </p:spPr>
      </p:pic>
      <p:pic>
        <p:nvPicPr>
          <p:cNvPr id="25" name="図 24">
            <a:hlinkClick r:id="rId11" action="ppaction://hlinksldjump">
              <a:snd r:embed="rId12" name="決定ボタンを押す3.wav"/>
            </a:hlinkClick>
            <a:extLst>
              <a:ext uri="{FF2B5EF4-FFF2-40B4-BE49-F238E27FC236}">
                <a16:creationId xmlns:a16="http://schemas.microsoft.com/office/drawing/2014/main" id="{9460B0B6-4955-5B87-ADFB-B0C647601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2393" y="5615250"/>
            <a:ext cx="2621507" cy="755970"/>
          </a:xfrm>
          <a:prstGeom prst="rect">
            <a:avLst/>
          </a:prstGeom>
        </p:spPr>
      </p:pic>
      <p:pic>
        <p:nvPicPr>
          <p:cNvPr id="27" name="図 26" descr="ロゴ&#10;&#10;自動的に生成された説明">
            <a:extLst>
              <a:ext uri="{FF2B5EF4-FFF2-40B4-BE49-F238E27FC236}">
                <a16:creationId xmlns:a16="http://schemas.microsoft.com/office/drawing/2014/main" id="{1B7AA22A-0E21-B946-10C8-99BEBCA79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21" y="2875469"/>
            <a:ext cx="3887623" cy="875616"/>
          </a:xfrm>
          <a:prstGeom prst="rect">
            <a:avLst/>
          </a:prstGeom>
        </p:spPr>
      </p:pic>
      <p:pic>
        <p:nvPicPr>
          <p:cNvPr id="32" name="図 31" descr="テキスト&#10;&#10;自動的に生成された説明">
            <a:extLst>
              <a:ext uri="{FF2B5EF4-FFF2-40B4-BE49-F238E27FC236}">
                <a16:creationId xmlns:a16="http://schemas.microsoft.com/office/drawing/2014/main" id="{53BB8B63-08BE-2916-EDE3-17946F6041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07" y="3399753"/>
            <a:ext cx="3920874" cy="875616"/>
          </a:xfrm>
          <a:prstGeom prst="rect">
            <a:avLst/>
          </a:prstGeom>
        </p:spPr>
      </p:pic>
      <p:pic>
        <p:nvPicPr>
          <p:cNvPr id="42" name="図 41" descr="テキスト&#10;&#10;自動的に生成された説明">
            <a:extLst>
              <a:ext uri="{FF2B5EF4-FFF2-40B4-BE49-F238E27FC236}">
                <a16:creationId xmlns:a16="http://schemas.microsoft.com/office/drawing/2014/main" id="{757E3DB4-5972-D573-E138-6F3A50E41B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0" y="4080364"/>
            <a:ext cx="3937500" cy="1576663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22557B9-5E64-F0AB-704E-C6BA928A5BC8}"/>
              </a:ext>
            </a:extLst>
          </p:cNvPr>
          <p:cNvGrpSpPr/>
          <p:nvPr/>
        </p:nvGrpSpPr>
        <p:grpSpPr>
          <a:xfrm>
            <a:off x="6715767" y="2968017"/>
            <a:ext cx="4149268" cy="3311581"/>
            <a:chOff x="6715378" y="2968017"/>
            <a:chExt cx="4149268" cy="331158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DEBF866D-DBD3-F59C-4E35-8FDCFE91F37E}"/>
                </a:ext>
              </a:extLst>
            </p:cNvPr>
            <p:cNvGrpSpPr/>
            <p:nvPr/>
          </p:nvGrpSpPr>
          <p:grpSpPr>
            <a:xfrm>
              <a:off x="6715378" y="2968017"/>
              <a:ext cx="4149268" cy="3311581"/>
              <a:chOff x="6707919" y="2889250"/>
              <a:chExt cx="4149268" cy="3311581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48D47C68-D855-F396-A132-A63290A32723}"/>
                  </a:ext>
                </a:extLst>
              </p:cNvPr>
              <p:cNvSpPr/>
              <p:nvPr/>
            </p:nvSpPr>
            <p:spPr>
              <a:xfrm rot="16200000">
                <a:off x="7126762" y="2470407"/>
                <a:ext cx="3311581" cy="4149268"/>
              </a:xfrm>
              <a:custGeom>
                <a:avLst/>
                <a:gdLst>
                  <a:gd name="connsiteX0" fmla="*/ 3311581 w 3311581"/>
                  <a:gd name="connsiteY0" fmla="*/ 589117 h 4149268"/>
                  <a:gd name="connsiteX1" fmla="*/ 3311581 w 3311581"/>
                  <a:gd name="connsiteY1" fmla="*/ 3786517 h 4149268"/>
                  <a:gd name="connsiteX2" fmla="*/ 2948830 w 3311581"/>
                  <a:gd name="connsiteY2" fmla="*/ 4149268 h 4149268"/>
                  <a:gd name="connsiteX3" fmla="*/ 362751 w 3311581"/>
                  <a:gd name="connsiteY3" fmla="*/ 4149267 h 4149268"/>
                  <a:gd name="connsiteX4" fmla="*/ 0 w 3311581"/>
                  <a:gd name="connsiteY4" fmla="*/ 3786516 h 4149268"/>
                  <a:gd name="connsiteX5" fmla="*/ 0 w 3311581"/>
                  <a:gd name="connsiteY5" fmla="*/ 589117 h 4149268"/>
                  <a:gd name="connsiteX6" fmla="*/ 362751 w 3311581"/>
                  <a:gd name="connsiteY6" fmla="*/ 226366 h 4149268"/>
                  <a:gd name="connsiteX7" fmla="*/ 1524499 w 3311581"/>
                  <a:gd name="connsiteY7" fmla="*/ 226366 h 4149268"/>
                  <a:gd name="connsiteX8" fmla="*/ 1655791 w 3311581"/>
                  <a:gd name="connsiteY8" fmla="*/ 0 h 4149268"/>
                  <a:gd name="connsiteX9" fmla="*/ 1787083 w 3311581"/>
                  <a:gd name="connsiteY9" fmla="*/ 226366 h 4149268"/>
                  <a:gd name="connsiteX10" fmla="*/ 2948830 w 3311581"/>
                  <a:gd name="connsiteY10" fmla="*/ 226366 h 4149268"/>
                  <a:gd name="connsiteX11" fmla="*/ 3311581 w 3311581"/>
                  <a:gd name="connsiteY11" fmla="*/ 589117 h 414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11581" h="4149268">
                    <a:moveTo>
                      <a:pt x="3311581" y="589117"/>
                    </a:moveTo>
                    <a:lnTo>
                      <a:pt x="3311581" y="3786517"/>
                    </a:lnTo>
                    <a:cubicBezTo>
                      <a:pt x="3311581" y="3986859"/>
                      <a:pt x="3149172" y="4149268"/>
                      <a:pt x="2948830" y="4149268"/>
                    </a:cubicBezTo>
                    <a:lnTo>
                      <a:pt x="362751" y="4149267"/>
                    </a:lnTo>
                    <a:cubicBezTo>
                      <a:pt x="162409" y="4149267"/>
                      <a:pt x="0" y="3986858"/>
                      <a:pt x="0" y="3786516"/>
                    </a:cubicBezTo>
                    <a:lnTo>
                      <a:pt x="0" y="589117"/>
                    </a:lnTo>
                    <a:cubicBezTo>
                      <a:pt x="0" y="388775"/>
                      <a:pt x="162409" y="226366"/>
                      <a:pt x="362751" y="226366"/>
                    </a:cubicBezTo>
                    <a:lnTo>
                      <a:pt x="1524499" y="226366"/>
                    </a:lnTo>
                    <a:lnTo>
                      <a:pt x="1655791" y="0"/>
                    </a:lnTo>
                    <a:lnTo>
                      <a:pt x="1787083" y="226366"/>
                    </a:lnTo>
                    <a:lnTo>
                      <a:pt x="2948830" y="226366"/>
                    </a:lnTo>
                    <a:cubicBezTo>
                      <a:pt x="3149172" y="226366"/>
                      <a:pt x="3311581" y="388775"/>
                      <a:pt x="3311581" y="589117"/>
                    </a:cubicBezTo>
                    <a:close/>
                  </a:path>
                </a:pathLst>
              </a:custGeom>
              <a:solidFill>
                <a:srgbClr val="FBF8B2"/>
              </a:solidFill>
              <a:ln w="76200">
                <a:solidFill>
                  <a:srgbClr val="E7E76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tIns="108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A5085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endParaRPr>
              </a:p>
            </p:txBody>
          </p:sp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EB1F4258-5FD9-22B5-6B33-CE716DF8F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2983" y="4872379"/>
                <a:ext cx="1025265" cy="1190744"/>
              </a:xfrm>
              <a:prstGeom prst="rect">
                <a:avLst/>
              </a:prstGeom>
            </p:spPr>
          </p:pic>
        </p:grpSp>
        <p:pic>
          <p:nvPicPr>
            <p:cNvPr id="13" name="図 12" descr="テキスト&#10;&#10;自動的に生成された説明">
              <a:extLst>
                <a:ext uri="{FF2B5EF4-FFF2-40B4-BE49-F238E27FC236}">
                  <a16:creationId xmlns:a16="http://schemas.microsoft.com/office/drawing/2014/main" id="{05AC4590-AB32-DA16-6063-99C65593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79" y="3080190"/>
              <a:ext cx="3884852" cy="1709668"/>
            </a:xfrm>
            <a:prstGeom prst="rect">
              <a:avLst/>
            </a:prstGeom>
          </p:spPr>
        </p:pic>
      </p:grp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0A8E0EB1-C578-C334-B952-B91E0E1316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" y="3893361"/>
            <a:ext cx="5619458" cy="673337"/>
          </a:xfrm>
          <a:prstGeom prst="rect">
            <a:avLst/>
          </a:prstGeom>
        </p:spPr>
      </p:pic>
      <p:pic>
        <p:nvPicPr>
          <p:cNvPr id="7" name="図 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490303B9-E354-2E4C-DCB6-4F513B6A76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5743782"/>
            <a:ext cx="3834975" cy="4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プレゼンタイトル表示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929</Words>
  <Application>Microsoft Macintosh PowerPoint</Application>
  <PresentationFormat>ワイド画面</PresentationFormat>
  <Paragraphs>153</Paragraphs>
  <Slides>71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6" baseType="lpstr">
      <vt:lpstr>BIZ UDPゴシック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う蝕発生機序学習教材</dc:title>
  <dc:creator>shintani.dental@view.ocn.ne.jp</dc:creator>
  <cp:lastModifiedBy>新 彩希</cp:lastModifiedBy>
  <cp:revision>181</cp:revision>
  <cp:lastPrinted>2022-12-20T05:37:44Z</cp:lastPrinted>
  <dcterms:created xsi:type="dcterms:W3CDTF">2022-04-08T16:09:50Z</dcterms:created>
  <dcterms:modified xsi:type="dcterms:W3CDTF">2025-06-17T04:50:41Z</dcterms:modified>
</cp:coreProperties>
</file>