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9" r:id="rId2"/>
    <p:sldId id="386" r:id="rId3"/>
    <p:sldId id="364" r:id="rId4"/>
    <p:sldId id="365" r:id="rId5"/>
    <p:sldId id="366" r:id="rId6"/>
    <p:sldId id="367" r:id="rId7"/>
    <p:sldId id="369" r:id="rId8"/>
    <p:sldId id="384" r:id="rId9"/>
    <p:sldId id="377" r:id="rId10"/>
    <p:sldId id="378" r:id="rId11"/>
    <p:sldId id="379" r:id="rId12"/>
    <p:sldId id="382" r:id="rId13"/>
    <p:sldId id="341" r:id="rId14"/>
    <p:sldId id="344" r:id="rId15"/>
    <p:sldId id="363" r:id="rId16"/>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008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p:cViewPr varScale="1">
        <p:scale>
          <a:sx n="120" d="100"/>
          <a:sy n="120" d="100"/>
        </p:scale>
        <p:origin x="194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76096247995111E-2"/>
          <c:y val="6.2321801764566677E-2"/>
          <c:w val="0.9089860441549128"/>
          <c:h val="0.71277194292323431"/>
        </c:manualLayout>
      </c:layout>
      <c:scatterChart>
        <c:scatterStyle val="smoothMarker"/>
        <c:varyColors val="0"/>
        <c:ser>
          <c:idx val="0"/>
          <c:order val="0"/>
          <c:tx>
            <c:strRef>
              <c:f>'https://d.docs.live.net/7e499ee60c5f3fdf/file/Lip functional research/[口唇閉鎖力発達曲線　最終図表.xlsx]最終調整'!$I$1</c:f>
              <c:strCache>
                <c:ptCount val="1"/>
                <c:pt idx="0">
                  <c:v>平均</c:v>
                </c:pt>
              </c:strCache>
            </c:strRef>
          </c:tx>
          <c:spPr>
            <a:ln w="31750" cap="rnd">
              <a:solidFill>
                <a:schemeClr val="tx1"/>
              </a:solidFill>
              <a:round/>
            </a:ln>
            <a:effectLst/>
          </c:spPr>
          <c:marker>
            <c:symbol val="circle"/>
            <c:size val="5"/>
            <c:spPr>
              <a:solidFill>
                <a:schemeClr val="tx1"/>
              </a:solidFill>
              <a:ln w="25400">
                <a:solidFill>
                  <a:schemeClr val="tx1"/>
                </a:solidFill>
              </a:ln>
              <a:effectLst/>
            </c:spPr>
          </c:marker>
          <c:xVal>
            <c:numRef>
              <c:f>[1]最終調整!$H$2:$H$13</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[1]最終調整!$I$2:$I$13</c:f>
              <c:numCache>
                <c:formatCode>General</c:formatCode>
                <c:ptCount val="12"/>
                <c:pt idx="0">
                  <c:v>3.67</c:v>
                </c:pt>
                <c:pt idx="1">
                  <c:v>5.0999999999999996</c:v>
                </c:pt>
                <c:pt idx="2">
                  <c:v>6.5</c:v>
                </c:pt>
                <c:pt idx="3">
                  <c:v>8.4</c:v>
                </c:pt>
                <c:pt idx="4">
                  <c:v>9.9</c:v>
                </c:pt>
                <c:pt idx="5">
                  <c:v>9.9</c:v>
                </c:pt>
                <c:pt idx="6">
                  <c:v>9.5</c:v>
                </c:pt>
                <c:pt idx="7">
                  <c:v>9.08</c:v>
                </c:pt>
                <c:pt idx="8">
                  <c:v>9.1</c:v>
                </c:pt>
                <c:pt idx="9">
                  <c:v>10.1</c:v>
                </c:pt>
                <c:pt idx="10">
                  <c:v>13.4</c:v>
                </c:pt>
                <c:pt idx="11">
                  <c:v>14.23</c:v>
                </c:pt>
              </c:numCache>
            </c:numRef>
          </c:yVal>
          <c:smooth val="1"/>
          <c:extLst>
            <c:ext xmlns:c16="http://schemas.microsoft.com/office/drawing/2014/chart" uri="{C3380CC4-5D6E-409C-BE32-E72D297353CC}">
              <c16:uniqueId val="{00000000-EF71-4E4E-B2D0-EFD0A0A36B5F}"/>
            </c:ext>
          </c:extLst>
        </c:ser>
        <c:ser>
          <c:idx val="1"/>
          <c:order val="1"/>
          <c:tx>
            <c:strRef>
              <c:f>'https://d.docs.live.net/7e499ee60c5f3fdf/file/Lip functional research/[口唇閉鎖力発達曲線　最終図表.xlsx]最終調整'!$J$1</c:f>
              <c:strCache>
                <c:ptCount val="1"/>
                <c:pt idx="0">
                  <c:v>-1/2SD</c:v>
                </c:pt>
              </c:strCache>
            </c:strRef>
          </c:tx>
          <c:spPr>
            <a:ln w="31750" cap="rnd">
              <a:solidFill>
                <a:schemeClr val="tx1"/>
              </a:solidFill>
              <a:prstDash val="dash"/>
              <a:round/>
            </a:ln>
            <a:effectLst/>
          </c:spPr>
          <c:marker>
            <c:symbol val="circle"/>
            <c:size val="5"/>
            <c:spPr>
              <a:solidFill>
                <a:schemeClr val="tx1">
                  <a:alpha val="93000"/>
                </a:schemeClr>
              </a:solidFill>
              <a:ln w="25400">
                <a:solidFill>
                  <a:schemeClr val="tx1"/>
                </a:solidFill>
              </a:ln>
              <a:effectLst/>
            </c:spPr>
          </c:marker>
          <c:xVal>
            <c:numRef>
              <c:f>[1]最終調整!$H$2:$H$13</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[1]最終調整!$J$2:$J$13</c:f>
              <c:numCache>
                <c:formatCode>General</c:formatCode>
                <c:ptCount val="12"/>
                <c:pt idx="0">
                  <c:v>2.87</c:v>
                </c:pt>
                <c:pt idx="1">
                  <c:v>4.05</c:v>
                </c:pt>
                <c:pt idx="2">
                  <c:v>5.2750000000000004</c:v>
                </c:pt>
                <c:pt idx="3">
                  <c:v>6.95</c:v>
                </c:pt>
                <c:pt idx="4">
                  <c:v>8.25</c:v>
                </c:pt>
                <c:pt idx="5">
                  <c:v>8.25</c:v>
                </c:pt>
                <c:pt idx="6">
                  <c:v>7.75</c:v>
                </c:pt>
                <c:pt idx="7">
                  <c:v>7.38</c:v>
                </c:pt>
                <c:pt idx="8">
                  <c:v>7.4499999999999993</c:v>
                </c:pt>
                <c:pt idx="9">
                  <c:v>8.5</c:v>
                </c:pt>
                <c:pt idx="10">
                  <c:v>11.950000000000001</c:v>
                </c:pt>
                <c:pt idx="11">
                  <c:v>12.93</c:v>
                </c:pt>
              </c:numCache>
            </c:numRef>
          </c:yVal>
          <c:smooth val="1"/>
          <c:extLst>
            <c:ext xmlns:c16="http://schemas.microsoft.com/office/drawing/2014/chart" uri="{C3380CC4-5D6E-409C-BE32-E72D297353CC}">
              <c16:uniqueId val="{00000001-EF71-4E4E-B2D0-EFD0A0A36B5F}"/>
            </c:ext>
          </c:extLst>
        </c:ser>
        <c:ser>
          <c:idx val="2"/>
          <c:order val="2"/>
          <c:tx>
            <c:strRef>
              <c:f>'https://d.docs.live.net/7e499ee60c5f3fdf/file/Lip functional research/[口唇閉鎖力発達曲線　最終図表.xlsx]最終調整'!$K$1</c:f>
              <c:strCache>
                <c:ptCount val="1"/>
                <c:pt idx="0">
                  <c:v>-1SD</c:v>
                </c:pt>
              </c:strCache>
            </c:strRef>
          </c:tx>
          <c:spPr>
            <a:ln w="31750" cap="rnd">
              <a:solidFill>
                <a:schemeClr val="tx1"/>
              </a:solidFill>
              <a:prstDash val="sysDot"/>
              <a:round/>
            </a:ln>
            <a:effectLst/>
          </c:spPr>
          <c:marker>
            <c:symbol val="circle"/>
            <c:size val="5"/>
            <c:spPr>
              <a:solidFill>
                <a:schemeClr val="tx1"/>
              </a:solidFill>
              <a:ln w="9525">
                <a:solidFill>
                  <a:schemeClr val="tx1"/>
                </a:solidFill>
              </a:ln>
              <a:effectLst/>
            </c:spPr>
          </c:marker>
          <c:xVal>
            <c:numRef>
              <c:f>[1]最終調整!$H$2:$H$13</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[1]最終調整!$K$2:$K$13</c:f>
              <c:numCache>
                <c:formatCode>General</c:formatCode>
                <c:ptCount val="12"/>
                <c:pt idx="0">
                  <c:v>2.0699999999999998</c:v>
                </c:pt>
                <c:pt idx="1">
                  <c:v>2.9999999999999996</c:v>
                </c:pt>
                <c:pt idx="2">
                  <c:v>4.05</c:v>
                </c:pt>
                <c:pt idx="3">
                  <c:v>5.5</c:v>
                </c:pt>
                <c:pt idx="4">
                  <c:v>6.6000000000000005</c:v>
                </c:pt>
                <c:pt idx="5">
                  <c:v>6.6000000000000005</c:v>
                </c:pt>
                <c:pt idx="6">
                  <c:v>6</c:v>
                </c:pt>
                <c:pt idx="7">
                  <c:v>5.68</c:v>
                </c:pt>
                <c:pt idx="8">
                  <c:v>5.8</c:v>
                </c:pt>
                <c:pt idx="9">
                  <c:v>6.8999999999999995</c:v>
                </c:pt>
                <c:pt idx="10">
                  <c:v>10.5</c:v>
                </c:pt>
                <c:pt idx="11">
                  <c:v>11.63</c:v>
                </c:pt>
              </c:numCache>
            </c:numRef>
          </c:yVal>
          <c:smooth val="1"/>
          <c:extLst>
            <c:ext xmlns:c16="http://schemas.microsoft.com/office/drawing/2014/chart" uri="{C3380CC4-5D6E-409C-BE32-E72D297353CC}">
              <c16:uniqueId val="{00000002-EF71-4E4E-B2D0-EFD0A0A36B5F}"/>
            </c:ext>
          </c:extLst>
        </c:ser>
        <c:ser>
          <c:idx val="3"/>
          <c:order val="3"/>
          <c:tx>
            <c:strRef>
              <c:f>'https://d.docs.live.net/7e499ee60c5f3fdf/file/Lip functional research/[口唇閉鎖力発達曲線　最終図表.xlsx]最終調整'!$L$1</c:f>
              <c:strCache>
                <c:ptCount val="1"/>
                <c:pt idx="0">
                  <c:v>+1SD</c:v>
                </c:pt>
              </c:strCache>
            </c:strRef>
          </c:tx>
          <c:spPr>
            <a:ln w="31750" cap="rnd">
              <a:solidFill>
                <a:schemeClr val="tx1"/>
              </a:solidFill>
              <a:prstDash val="sysDot"/>
              <a:round/>
            </a:ln>
            <a:effectLst/>
          </c:spPr>
          <c:marker>
            <c:symbol val="circle"/>
            <c:size val="5"/>
            <c:spPr>
              <a:solidFill>
                <a:schemeClr val="tx1"/>
              </a:solidFill>
              <a:ln w="25400">
                <a:solidFill>
                  <a:schemeClr val="tx1"/>
                </a:solidFill>
              </a:ln>
              <a:effectLst/>
            </c:spPr>
          </c:marker>
          <c:xVal>
            <c:numRef>
              <c:f>[1]最終調整!$H$2:$H$13</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[1]最終調整!$L$2:$L$13</c:f>
              <c:numCache>
                <c:formatCode>General</c:formatCode>
                <c:ptCount val="12"/>
                <c:pt idx="0">
                  <c:v>5.27</c:v>
                </c:pt>
                <c:pt idx="1">
                  <c:v>7.1999999999999993</c:v>
                </c:pt>
                <c:pt idx="2">
                  <c:v>8.9499999999999993</c:v>
                </c:pt>
                <c:pt idx="3">
                  <c:v>11.3</c:v>
                </c:pt>
                <c:pt idx="4">
                  <c:v>13.2</c:v>
                </c:pt>
                <c:pt idx="5">
                  <c:v>13.2</c:v>
                </c:pt>
                <c:pt idx="6">
                  <c:v>13</c:v>
                </c:pt>
                <c:pt idx="7">
                  <c:v>12.48</c:v>
                </c:pt>
                <c:pt idx="8">
                  <c:v>12.399999999999999</c:v>
                </c:pt>
                <c:pt idx="9">
                  <c:v>13.3</c:v>
                </c:pt>
                <c:pt idx="10">
                  <c:v>16.3</c:v>
                </c:pt>
                <c:pt idx="11">
                  <c:v>16.830000000000002</c:v>
                </c:pt>
              </c:numCache>
            </c:numRef>
          </c:yVal>
          <c:smooth val="1"/>
          <c:extLst>
            <c:ext xmlns:c16="http://schemas.microsoft.com/office/drawing/2014/chart" uri="{C3380CC4-5D6E-409C-BE32-E72D297353CC}">
              <c16:uniqueId val="{00000003-EF71-4E4E-B2D0-EFD0A0A36B5F}"/>
            </c:ext>
          </c:extLst>
        </c:ser>
        <c:ser>
          <c:idx val="4"/>
          <c:order val="4"/>
          <c:tx>
            <c:strRef>
              <c:f>'https://d.docs.live.net/7e499ee60c5f3fdf/file/Lip functional research/[口唇閉鎖力発達曲線　最終図表.xlsx]最終調整'!$M$1</c:f>
              <c:strCache>
                <c:ptCount val="1"/>
                <c:pt idx="0">
                  <c:v>+1/2SD</c:v>
                </c:pt>
              </c:strCache>
            </c:strRef>
          </c:tx>
          <c:spPr>
            <a:ln w="31750" cap="rnd">
              <a:solidFill>
                <a:schemeClr val="tx1"/>
              </a:solidFill>
              <a:prstDash val="dash"/>
              <a:round/>
            </a:ln>
            <a:effectLst/>
          </c:spPr>
          <c:marker>
            <c:symbol val="circle"/>
            <c:size val="5"/>
            <c:spPr>
              <a:solidFill>
                <a:schemeClr val="tx1"/>
              </a:solidFill>
              <a:ln w="25400">
                <a:solidFill>
                  <a:schemeClr val="tx1"/>
                </a:solidFill>
              </a:ln>
              <a:effectLst/>
            </c:spPr>
          </c:marker>
          <c:xVal>
            <c:numRef>
              <c:f>[1]最終調整!$H$2:$H$13</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[1]最終調整!$M$2:$M$13</c:f>
              <c:numCache>
                <c:formatCode>General</c:formatCode>
                <c:ptCount val="12"/>
                <c:pt idx="0">
                  <c:v>4.47</c:v>
                </c:pt>
                <c:pt idx="1">
                  <c:v>6.1499999999999995</c:v>
                </c:pt>
                <c:pt idx="2">
                  <c:v>7.7249999999999996</c:v>
                </c:pt>
                <c:pt idx="3">
                  <c:v>9.85</c:v>
                </c:pt>
                <c:pt idx="4">
                  <c:v>11.55</c:v>
                </c:pt>
                <c:pt idx="5">
                  <c:v>11.55</c:v>
                </c:pt>
                <c:pt idx="6">
                  <c:v>11.25</c:v>
                </c:pt>
                <c:pt idx="7">
                  <c:v>10.78</c:v>
                </c:pt>
                <c:pt idx="8">
                  <c:v>10.75</c:v>
                </c:pt>
                <c:pt idx="9">
                  <c:v>11.7</c:v>
                </c:pt>
                <c:pt idx="10">
                  <c:v>14.85</c:v>
                </c:pt>
                <c:pt idx="11">
                  <c:v>15.530000000000001</c:v>
                </c:pt>
              </c:numCache>
            </c:numRef>
          </c:yVal>
          <c:smooth val="1"/>
          <c:extLst>
            <c:ext xmlns:c16="http://schemas.microsoft.com/office/drawing/2014/chart" uri="{C3380CC4-5D6E-409C-BE32-E72D297353CC}">
              <c16:uniqueId val="{00000004-EF71-4E4E-B2D0-EFD0A0A36B5F}"/>
            </c:ext>
          </c:extLst>
        </c:ser>
        <c:dLbls>
          <c:showLegendKey val="0"/>
          <c:showVal val="0"/>
          <c:showCatName val="0"/>
          <c:showSerName val="0"/>
          <c:showPercent val="0"/>
          <c:showBubbleSize val="0"/>
        </c:dLbls>
        <c:axId val="143746752"/>
        <c:axId val="143749632"/>
      </c:scatterChart>
      <c:valAx>
        <c:axId val="143746752"/>
        <c:scaling>
          <c:orientation val="minMax"/>
          <c:max val="18"/>
        </c:scaling>
        <c:delete val="0"/>
        <c:axPos val="b"/>
        <c:majorGridlines>
          <c:spPr>
            <a:ln w="9525" cap="flat" cmpd="sng" algn="ctr">
              <a:solidFill>
                <a:sysClr val="window" lastClr="FFFFFF">
                  <a:lumMod val="65000"/>
                </a:sys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crossAx val="143749632"/>
        <c:crosses val="autoZero"/>
        <c:crossBetween val="midCat"/>
      </c:valAx>
      <c:valAx>
        <c:axId val="143749632"/>
        <c:scaling>
          <c:orientation val="minMax"/>
        </c:scaling>
        <c:delete val="0"/>
        <c:axPos val="l"/>
        <c:majorGridlines>
          <c:spPr>
            <a:ln w="9525" cap="flat" cmpd="sng" algn="ctr">
              <a:solidFill>
                <a:sysClr val="window" lastClr="FFFFFF">
                  <a:lumMod val="65000"/>
                </a:sys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crossAx val="143746752"/>
        <c:crosses val="autoZero"/>
        <c:crossBetween val="midCat"/>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027434784925289E-2"/>
          <c:y val="2.6720043547165066E-2"/>
          <c:w val="0.91013816940942383"/>
          <c:h val="0.76522754510757784"/>
        </c:manualLayout>
      </c:layout>
      <c:scatterChart>
        <c:scatterStyle val="smoothMarker"/>
        <c:varyColors val="0"/>
        <c:ser>
          <c:idx val="0"/>
          <c:order val="0"/>
          <c:tx>
            <c:strRef>
              <c:f>'https://d.docs.live.net/7e499ee60c5f3fdf/file/Lip functional research/[口唇閉鎖力発達曲線　最終図表.xlsx]最終調整'!$I$15</c:f>
              <c:strCache>
                <c:ptCount val="1"/>
                <c:pt idx="0">
                  <c:v>平均</c:v>
                </c:pt>
              </c:strCache>
            </c:strRef>
          </c:tx>
          <c:spPr>
            <a:ln w="31750" cap="rnd">
              <a:solidFill>
                <a:schemeClr val="tx1"/>
              </a:solidFill>
              <a:round/>
            </a:ln>
            <a:effectLst/>
          </c:spPr>
          <c:marker>
            <c:symbol val="circle"/>
            <c:size val="5"/>
            <c:spPr>
              <a:solidFill>
                <a:schemeClr val="tx1"/>
              </a:solidFill>
              <a:ln w="25400">
                <a:solidFill>
                  <a:schemeClr val="tx1"/>
                </a:solidFill>
              </a:ln>
              <a:effectLst/>
            </c:spPr>
          </c:marker>
          <c:xVal>
            <c:numRef>
              <c:f>[1]最終調整!$H$16:$H$27</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[1]最終調整!$I$16:$I$27</c:f>
              <c:numCache>
                <c:formatCode>General</c:formatCode>
                <c:ptCount val="12"/>
                <c:pt idx="0">
                  <c:v>3.5</c:v>
                </c:pt>
                <c:pt idx="1">
                  <c:v>4.82</c:v>
                </c:pt>
                <c:pt idx="2">
                  <c:v>6.08</c:v>
                </c:pt>
                <c:pt idx="3">
                  <c:v>7.07</c:v>
                </c:pt>
                <c:pt idx="4">
                  <c:v>7.77</c:v>
                </c:pt>
                <c:pt idx="5">
                  <c:v>8.01</c:v>
                </c:pt>
                <c:pt idx="6">
                  <c:v>7.75</c:v>
                </c:pt>
                <c:pt idx="7">
                  <c:v>7.8</c:v>
                </c:pt>
                <c:pt idx="8">
                  <c:v>8.4</c:v>
                </c:pt>
                <c:pt idx="9">
                  <c:v>9.2200000000000006</c:v>
                </c:pt>
                <c:pt idx="10">
                  <c:v>12</c:v>
                </c:pt>
                <c:pt idx="11">
                  <c:v>12.56</c:v>
                </c:pt>
              </c:numCache>
            </c:numRef>
          </c:yVal>
          <c:smooth val="1"/>
          <c:extLst>
            <c:ext xmlns:c16="http://schemas.microsoft.com/office/drawing/2014/chart" uri="{C3380CC4-5D6E-409C-BE32-E72D297353CC}">
              <c16:uniqueId val="{00000000-85A8-483F-89C8-ABD433355279}"/>
            </c:ext>
          </c:extLst>
        </c:ser>
        <c:ser>
          <c:idx val="1"/>
          <c:order val="1"/>
          <c:tx>
            <c:strRef>
              <c:f>'https://d.docs.live.net/7e499ee60c5f3fdf/file/Lip functional research/[口唇閉鎖力発達曲線　最終図表.xlsx]最終調整'!$J$15</c:f>
              <c:strCache>
                <c:ptCount val="1"/>
                <c:pt idx="0">
                  <c:v>-1/2SD</c:v>
                </c:pt>
              </c:strCache>
            </c:strRef>
          </c:tx>
          <c:spPr>
            <a:ln w="31750" cap="rnd">
              <a:solidFill>
                <a:schemeClr val="tx1"/>
              </a:solidFill>
              <a:prstDash val="dash"/>
              <a:round/>
            </a:ln>
            <a:effectLst/>
          </c:spPr>
          <c:marker>
            <c:symbol val="circle"/>
            <c:size val="5"/>
            <c:spPr>
              <a:solidFill>
                <a:schemeClr val="tx1"/>
              </a:solidFill>
              <a:ln w="25400">
                <a:solidFill>
                  <a:schemeClr val="tx1"/>
                </a:solidFill>
              </a:ln>
              <a:effectLst/>
            </c:spPr>
          </c:marker>
          <c:xVal>
            <c:numRef>
              <c:f>[1]最終調整!$H$16:$H$27</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[1]最終調整!$J$16:$J$27</c:f>
              <c:numCache>
                <c:formatCode>General</c:formatCode>
                <c:ptCount val="12"/>
                <c:pt idx="0">
                  <c:v>2.7199999999999998</c:v>
                </c:pt>
                <c:pt idx="1">
                  <c:v>3.8200000000000003</c:v>
                </c:pt>
                <c:pt idx="2">
                  <c:v>4.93</c:v>
                </c:pt>
                <c:pt idx="3">
                  <c:v>5.82</c:v>
                </c:pt>
                <c:pt idx="4">
                  <c:v>6.42</c:v>
                </c:pt>
                <c:pt idx="5">
                  <c:v>6.51</c:v>
                </c:pt>
                <c:pt idx="6">
                  <c:v>6.2</c:v>
                </c:pt>
                <c:pt idx="7">
                  <c:v>6.25</c:v>
                </c:pt>
                <c:pt idx="8">
                  <c:v>6.8500000000000005</c:v>
                </c:pt>
                <c:pt idx="9">
                  <c:v>7.6700000000000008</c:v>
                </c:pt>
                <c:pt idx="10">
                  <c:v>10.8</c:v>
                </c:pt>
                <c:pt idx="11">
                  <c:v>11.56</c:v>
                </c:pt>
              </c:numCache>
            </c:numRef>
          </c:yVal>
          <c:smooth val="1"/>
          <c:extLst>
            <c:ext xmlns:c16="http://schemas.microsoft.com/office/drawing/2014/chart" uri="{C3380CC4-5D6E-409C-BE32-E72D297353CC}">
              <c16:uniqueId val="{00000001-85A8-483F-89C8-ABD433355279}"/>
            </c:ext>
          </c:extLst>
        </c:ser>
        <c:ser>
          <c:idx val="2"/>
          <c:order val="2"/>
          <c:tx>
            <c:strRef>
              <c:f>'https://d.docs.live.net/7e499ee60c5f3fdf/file/Lip functional research/[口唇閉鎖力発達曲線　最終図表.xlsx]最終調整'!$K$15</c:f>
              <c:strCache>
                <c:ptCount val="1"/>
                <c:pt idx="0">
                  <c:v>-1SD</c:v>
                </c:pt>
              </c:strCache>
            </c:strRef>
          </c:tx>
          <c:spPr>
            <a:ln w="31750" cap="rnd">
              <a:solidFill>
                <a:schemeClr val="tx1"/>
              </a:solidFill>
              <a:prstDash val="sysDot"/>
              <a:round/>
            </a:ln>
            <a:effectLst/>
          </c:spPr>
          <c:marker>
            <c:symbol val="circle"/>
            <c:size val="5"/>
            <c:spPr>
              <a:solidFill>
                <a:schemeClr val="tx1"/>
              </a:solidFill>
              <a:ln w="25400">
                <a:solidFill>
                  <a:schemeClr val="tx1"/>
                </a:solidFill>
              </a:ln>
              <a:effectLst/>
            </c:spPr>
          </c:marker>
          <c:xVal>
            <c:numRef>
              <c:f>[1]最終調整!$H$16:$H$27</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[1]最終調整!$K$16:$K$27</c:f>
              <c:numCache>
                <c:formatCode>General</c:formatCode>
                <c:ptCount val="12"/>
                <c:pt idx="0">
                  <c:v>1.94</c:v>
                </c:pt>
                <c:pt idx="1">
                  <c:v>2.8200000000000003</c:v>
                </c:pt>
                <c:pt idx="2">
                  <c:v>3.7800000000000002</c:v>
                </c:pt>
                <c:pt idx="3">
                  <c:v>4.57</c:v>
                </c:pt>
                <c:pt idx="4">
                  <c:v>5.0699999999999994</c:v>
                </c:pt>
                <c:pt idx="5">
                  <c:v>5.01</c:v>
                </c:pt>
                <c:pt idx="6">
                  <c:v>4.6500000000000004</c:v>
                </c:pt>
                <c:pt idx="7">
                  <c:v>4.6999999999999993</c:v>
                </c:pt>
                <c:pt idx="8">
                  <c:v>5.3000000000000007</c:v>
                </c:pt>
                <c:pt idx="9">
                  <c:v>6.120000000000001</c:v>
                </c:pt>
                <c:pt idx="10">
                  <c:v>9.6</c:v>
                </c:pt>
                <c:pt idx="11">
                  <c:v>10.56</c:v>
                </c:pt>
              </c:numCache>
            </c:numRef>
          </c:yVal>
          <c:smooth val="1"/>
          <c:extLst>
            <c:ext xmlns:c16="http://schemas.microsoft.com/office/drawing/2014/chart" uri="{C3380CC4-5D6E-409C-BE32-E72D297353CC}">
              <c16:uniqueId val="{00000002-85A8-483F-89C8-ABD433355279}"/>
            </c:ext>
          </c:extLst>
        </c:ser>
        <c:ser>
          <c:idx val="3"/>
          <c:order val="3"/>
          <c:tx>
            <c:strRef>
              <c:f>'https://d.docs.live.net/7e499ee60c5f3fdf/file/Lip functional research/[口唇閉鎖力発達曲線　最終図表.xlsx]最終調整'!$L$15</c:f>
              <c:strCache>
                <c:ptCount val="1"/>
                <c:pt idx="0">
                  <c:v>+1SD</c:v>
                </c:pt>
              </c:strCache>
            </c:strRef>
          </c:tx>
          <c:spPr>
            <a:ln w="31750" cap="rnd">
              <a:solidFill>
                <a:schemeClr val="tx1"/>
              </a:solidFill>
              <a:prstDash val="sysDot"/>
              <a:round/>
            </a:ln>
            <a:effectLst/>
          </c:spPr>
          <c:marker>
            <c:symbol val="circle"/>
            <c:size val="5"/>
            <c:spPr>
              <a:solidFill>
                <a:schemeClr val="tx1"/>
              </a:solidFill>
              <a:ln w="25400">
                <a:solidFill>
                  <a:schemeClr val="tx1"/>
                </a:solidFill>
                <a:prstDash val="solid"/>
              </a:ln>
              <a:effectLst/>
            </c:spPr>
          </c:marker>
          <c:xVal>
            <c:numRef>
              <c:f>[1]最終調整!$H$16:$H$27</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[1]最終調整!$L$16:$L$27</c:f>
              <c:numCache>
                <c:formatCode>General</c:formatCode>
                <c:ptCount val="12"/>
                <c:pt idx="0">
                  <c:v>5.0600000000000005</c:v>
                </c:pt>
                <c:pt idx="1">
                  <c:v>6.82</c:v>
                </c:pt>
                <c:pt idx="2">
                  <c:v>8.379999999999999</c:v>
                </c:pt>
                <c:pt idx="3">
                  <c:v>9.57</c:v>
                </c:pt>
                <c:pt idx="4">
                  <c:v>10.469999999999999</c:v>
                </c:pt>
                <c:pt idx="5">
                  <c:v>11.01</c:v>
                </c:pt>
                <c:pt idx="6">
                  <c:v>10.85</c:v>
                </c:pt>
                <c:pt idx="7">
                  <c:v>10.9</c:v>
                </c:pt>
                <c:pt idx="8">
                  <c:v>11.5</c:v>
                </c:pt>
                <c:pt idx="9">
                  <c:v>12.32</c:v>
                </c:pt>
                <c:pt idx="10">
                  <c:v>14.4</c:v>
                </c:pt>
                <c:pt idx="11">
                  <c:v>14.56</c:v>
                </c:pt>
              </c:numCache>
            </c:numRef>
          </c:yVal>
          <c:smooth val="1"/>
          <c:extLst>
            <c:ext xmlns:c16="http://schemas.microsoft.com/office/drawing/2014/chart" uri="{C3380CC4-5D6E-409C-BE32-E72D297353CC}">
              <c16:uniqueId val="{00000003-85A8-483F-89C8-ABD433355279}"/>
            </c:ext>
          </c:extLst>
        </c:ser>
        <c:ser>
          <c:idx val="4"/>
          <c:order val="4"/>
          <c:tx>
            <c:strRef>
              <c:f>'https://d.docs.live.net/7e499ee60c5f3fdf/file/Lip functional research/[口唇閉鎖力発達曲線　最終図表.xlsx]最終調整'!$M$15</c:f>
              <c:strCache>
                <c:ptCount val="1"/>
                <c:pt idx="0">
                  <c:v>+1/2SD</c:v>
                </c:pt>
              </c:strCache>
            </c:strRef>
          </c:tx>
          <c:spPr>
            <a:ln w="31750" cap="rnd">
              <a:solidFill>
                <a:schemeClr val="tx1"/>
              </a:solidFill>
              <a:prstDash val="dash"/>
              <a:round/>
            </a:ln>
            <a:effectLst/>
          </c:spPr>
          <c:marker>
            <c:symbol val="circle"/>
            <c:size val="5"/>
            <c:spPr>
              <a:solidFill>
                <a:schemeClr val="tx1"/>
              </a:solidFill>
              <a:ln w="25400">
                <a:solidFill>
                  <a:schemeClr val="tx1"/>
                </a:solidFill>
              </a:ln>
              <a:effectLst/>
            </c:spPr>
          </c:marker>
          <c:xVal>
            <c:numRef>
              <c:f>[1]最終調整!$H$16:$H$27</c:f>
              <c:numCache>
                <c:formatCode>General</c:formatCode>
                <c:ptCount val="12"/>
                <c:pt idx="0">
                  <c:v>3</c:v>
                </c:pt>
                <c:pt idx="1">
                  <c:v>4</c:v>
                </c:pt>
                <c:pt idx="2">
                  <c:v>5</c:v>
                </c:pt>
                <c:pt idx="3">
                  <c:v>6</c:v>
                </c:pt>
                <c:pt idx="4">
                  <c:v>7</c:v>
                </c:pt>
                <c:pt idx="5">
                  <c:v>8</c:v>
                </c:pt>
                <c:pt idx="6">
                  <c:v>9</c:v>
                </c:pt>
                <c:pt idx="7">
                  <c:v>10</c:v>
                </c:pt>
                <c:pt idx="8">
                  <c:v>11</c:v>
                </c:pt>
                <c:pt idx="9">
                  <c:v>12</c:v>
                </c:pt>
                <c:pt idx="10">
                  <c:v>15</c:v>
                </c:pt>
                <c:pt idx="11">
                  <c:v>18</c:v>
                </c:pt>
              </c:numCache>
            </c:numRef>
          </c:xVal>
          <c:yVal>
            <c:numRef>
              <c:f>[1]最終調整!$M$16:$M$27</c:f>
              <c:numCache>
                <c:formatCode>General</c:formatCode>
                <c:ptCount val="12"/>
                <c:pt idx="0">
                  <c:v>4.28</c:v>
                </c:pt>
                <c:pt idx="1">
                  <c:v>5.82</c:v>
                </c:pt>
                <c:pt idx="2">
                  <c:v>7.23</c:v>
                </c:pt>
                <c:pt idx="3">
                  <c:v>8.32</c:v>
                </c:pt>
                <c:pt idx="4">
                  <c:v>9.1199999999999992</c:v>
                </c:pt>
                <c:pt idx="5">
                  <c:v>9.51</c:v>
                </c:pt>
                <c:pt idx="6">
                  <c:v>9.3000000000000007</c:v>
                </c:pt>
                <c:pt idx="7">
                  <c:v>9.35</c:v>
                </c:pt>
                <c:pt idx="8">
                  <c:v>9.9500000000000011</c:v>
                </c:pt>
                <c:pt idx="9">
                  <c:v>10.770000000000001</c:v>
                </c:pt>
                <c:pt idx="10">
                  <c:v>13.2</c:v>
                </c:pt>
                <c:pt idx="11">
                  <c:v>13.56</c:v>
                </c:pt>
              </c:numCache>
            </c:numRef>
          </c:yVal>
          <c:smooth val="1"/>
          <c:extLst>
            <c:ext xmlns:c16="http://schemas.microsoft.com/office/drawing/2014/chart" uri="{C3380CC4-5D6E-409C-BE32-E72D297353CC}">
              <c16:uniqueId val="{00000004-85A8-483F-89C8-ABD433355279}"/>
            </c:ext>
          </c:extLst>
        </c:ser>
        <c:dLbls>
          <c:showLegendKey val="0"/>
          <c:showVal val="0"/>
          <c:showCatName val="0"/>
          <c:showSerName val="0"/>
          <c:showPercent val="0"/>
          <c:showBubbleSize val="0"/>
        </c:dLbls>
        <c:axId val="221873280"/>
        <c:axId val="221873856"/>
      </c:scatterChart>
      <c:valAx>
        <c:axId val="221873280"/>
        <c:scaling>
          <c:orientation val="minMax"/>
          <c:max val="18"/>
        </c:scaling>
        <c:delete val="0"/>
        <c:axPos val="b"/>
        <c:majorGridlines>
          <c:spPr>
            <a:ln w="9525" cap="flat" cmpd="sng" algn="ctr">
              <a:solidFill>
                <a:sysClr val="window" lastClr="FFFFFF">
                  <a:lumMod val="65000"/>
                </a:sys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crossAx val="221873856"/>
        <c:crosses val="autoZero"/>
        <c:crossBetween val="midCat"/>
      </c:valAx>
      <c:valAx>
        <c:axId val="221873856"/>
        <c:scaling>
          <c:orientation val="minMax"/>
          <c:max val="18"/>
        </c:scaling>
        <c:delete val="0"/>
        <c:axPos val="l"/>
        <c:majorGridlines>
          <c:spPr>
            <a:ln w="9525" cap="flat" cmpd="sng" algn="ctr">
              <a:solidFill>
                <a:sysClr val="window" lastClr="FFFFFF">
                  <a:lumMod val="65000"/>
                </a:sys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crossAx val="221873280"/>
        <c:crosses val="autoZero"/>
        <c:crossBetween val="midCat"/>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游明朝 Demibold" panose="02020600000000000000" pitchFamily="18" charset="-128"/>
              <a:ea typeface="游明朝 Demibold" panose="02020600000000000000" pitchFamily="18"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C13E98-3C37-4C65-AECF-202FA5DCB843}" type="doc">
      <dgm:prSet loTypeId="urn:microsoft.com/office/officeart/2005/8/layout/vList3" loCatId="list" qsTypeId="urn:microsoft.com/office/officeart/2005/8/quickstyle/3d2" qsCatId="3D" csTypeId="urn:microsoft.com/office/officeart/2005/8/colors/colorful1" csCatId="colorful" phldr="1"/>
      <dgm:spPr/>
    </dgm:pt>
    <dgm:pt modelId="{0B1452CB-2A2B-4387-8DD5-380C4CF922CA}">
      <dgm:prSet phldrT="[テキスト]" custT="1"/>
      <dgm:spPr>
        <a:xfrm rot="10800000">
          <a:off x="840510" y="0"/>
          <a:ext cx="2490036" cy="840336"/>
        </a:xfrm>
        <a:prstGeom prst="homePlate">
          <a:avLst/>
        </a:prstGeom>
        <a:gradFill rotWithShape="0">
          <a:gsLst>
            <a:gs pos="0">
              <a:srgbClr val="CC0000">
                <a:hueOff val="0"/>
                <a:satOff val="0"/>
                <a:lumOff val="0"/>
                <a:alphaOff val="0"/>
                <a:shade val="51000"/>
                <a:satMod val="130000"/>
              </a:srgbClr>
            </a:gs>
            <a:gs pos="80000">
              <a:srgbClr val="CC0000">
                <a:hueOff val="0"/>
                <a:satOff val="0"/>
                <a:lumOff val="0"/>
                <a:alphaOff val="0"/>
                <a:shade val="93000"/>
                <a:satMod val="130000"/>
              </a:srgbClr>
            </a:gs>
            <a:gs pos="100000">
              <a:srgbClr val="CC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kumimoji="1" lang="ja-JP" altLang="en-US" sz="2400" dirty="0">
              <a:solidFill>
                <a:srgbClr val="FFFFFF"/>
              </a:solidFill>
              <a:latin typeface="游明朝 Demibold" panose="02020600000000000000" pitchFamily="18" charset="-128"/>
              <a:ea typeface="游明朝 Demibold" panose="02020600000000000000" pitchFamily="18" charset="-128"/>
              <a:cs typeface="+mn-cs"/>
            </a:rPr>
            <a:t>食べる</a:t>
          </a:r>
          <a:endParaRPr kumimoji="1" lang="en-US" altLang="ja-JP" sz="2400" dirty="0">
            <a:solidFill>
              <a:srgbClr val="FFFFFF"/>
            </a:solidFill>
            <a:latin typeface="游明朝 Demibold" panose="02020600000000000000" pitchFamily="18" charset="-128"/>
            <a:ea typeface="游明朝 Demibold" panose="02020600000000000000" pitchFamily="18" charset="-128"/>
            <a:cs typeface="+mn-cs"/>
          </a:endParaRPr>
        </a:p>
      </dgm:t>
    </dgm:pt>
    <dgm:pt modelId="{596D5EB2-4658-44C9-90FD-A84EA7A412E4}" type="parTrans" cxnId="{5BBE2B03-56F5-4C03-A67C-6CDF3694B4C2}">
      <dgm:prSet/>
      <dgm:spPr/>
      <dgm:t>
        <a:bodyPr/>
        <a:lstStyle/>
        <a:p>
          <a:endParaRPr kumimoji="1" lang="ja-JP" altLang="en-US"/>
        </a:p>
      </dgm:t>
    </dgm:pt>
    <dgm:pt modelId="{F26B324C-E303-4973-8F8B-827EE83C4C56}" type="sibTrans" cxnId="{5BBE2B03-56F5-4C03-A67C-6CDF3694B4C2}">
      <dgm:prSet/>
      <dgm:spPr/>
      <dgm:t>
        <a:bodyPr/>
        <a:lstStyle/>
        <a:p>
          <a:endParaRPr kumimoji="1" lang="ja-JP" altLang="en-US"/>
        </a:p>
      </dgm:t>
    </dgm:pt>
    <dgm:pt modelId="{B0A119C6-FF4D-4F22-B36A-CFC0CD29569D}">
      <dgm:prSet phldrT="[テキスト]" custT="1"/>
      <dgm:spPr>
        <a:xfrm rot="10800000">
          <a:off x="914340" y="1008176"/>
          <a:ext cx="2490036" cy="840336"/>
        </a:xfrm>
        <a:prstGeom prst="homePlate">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kumimoji="1" lang="ja-JP" altLang="en-US" sz="2400" dirty="0">
              <a:solidFill>
                <a:srgbClr val="000000"/>
              </a:solidFill>
              <a:latin typeface="游明朝 Demibold" panose="02020600000000000000" pitchFamily="18" charset="-128"/>
              <a:ea typeface="游明朝 Demibold" panose="02020600000000000000" pitchFamily="18" charset="-128"/>
              <a:cs typeface="+mn-cs"/>
            </a:rPr>
            <a:t>話す</a:t>
          </a:r>
        </a:p>
      </dgm:t>
    </dgm:pt>
    <dgm:pt modelId="{A3E57B61-A7F4-4ACC-BD9B-3AA78DF60333}" type="parTrans" cxnId="{51E52F53-8801-4682-955F-49522747E867}">
      <dgm:prSet/>
      <dgm:spPr/>
      <dgm:t>
        <a:bodyPr/>
        <a:lstStyle/>
        <a:p>
          <a:endParaRPr kumimoji="1" lang="ja-JP" altLang="en-US"/>
        </a:p>
      </dgm:t>
    </dgm:pt>
    <dgm:pt modelId="{004611DD-517D-4322-88E8-287B04CB1A5F}" type="sibTrans" cxnId="{51E52F53-8801-4682-955F-49522747E867}">
      <dgm:prSet/>
      <dgm:spPr/>
      <dgm:t>
        <a:bodyPr/>
        <a:lstStyle/>
        <a:p>
          <a:endParaRPr kumimoji="1" lang="ja-JP" altLang="en-US"/>
        </a:p>
      </dgm:t>
    </dgm:pt>
    <dgm:pt modelId="{7ACCFAE7-481C-4188-8601-496708C58962}">
      <dgm:prSet phldrT="[テキスト]" custT="1"/>
      <dgm:spPr>
        <a:xfrm rot="10800000">
          <a:off x="1018448" y="2150552"/>
          <a:ext cx="2490036" cy="840336"/>
        </a:xfrm>
        <a:prstGeom prst="homePlate">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kumimoji="1" lang="ja-JP" altLang="en-US" sz="2400" dirty="0">
              <a:solidFill>
                <a:srgbClr val="000000"/>
              </a:solidFill>
              <a:latin typeface="游明朝 Demibold" panose="02020600000000000000" pitchFamily="18" charset="-128"/>
              <a:ea typeface="游明朝 Demibold" panose="02020600000000000000" pitchFamily="18" charset="-128"/>
              <a:cs typeface="+mn-cs"/>
            </a:rPr>
            <a:t>呼吸する</a:t>
          </a:r>
        </a:p>
      </dgm:t>
    </dgm:pt>
    <dgm:pt modelId="{7D12570A-F9ED-47B1-9BC2-6DE5769E5785}" type="parTrans" cxnId="{3C2D1BAE-A6AA-44A4-ABC6-874876CF55D3}">
      <dgm:prSet/>
      <dgm:spPr/>
      <dgm:t>
        <a:bodyPr/>
        <a:lstStyle/>
        <a:p>
          <a:endParaRPr kumimoji="1" lang="ja-JP" altLang="en-US"/>
        </a:p>
      </dgm:t>
    </dgm:pt>
    <dgm:pt modelId="{248109F3-B937-4660-92CC-7555B829E499}" type="sibTrans" cxnId="{3C2D1BAE-A6AA-44A4-ABC6-874876CF55D3}">
      <dgm:prSet/>
      <dgm:spPr/>
      <dgm:t>
        <a:bodyPr/>
        <a:lstStyle/>
        <a:p>
          <a:endParaRPr kumimoji="1" lang="ja-JP" altLang="en-US"/>
        </a:p>
      </dgm:t>
    </dgm:pt>
    <dgm:pt modelId="{55B95FD6-88E7-4FE5-8CFD-E02C5D581FC6}" type="pres">
      <dgm:prSet presAssocID="{A6C13E98-3C37-4C65-AECF-202FA5DCB843}" presName="linearFlow" presStyleCnt="0">
        <dgm:presLayoutVars>
          <dgm:dir/>
          <dgm:resizeHandles val="exact"/>
        </dgm:presLayoutVars>
      </dgm:prSet>
      <dgm:spPr/>
    </dgm:pt>
    <dgm:pt modelId="{EDF48EA6-5FA5-4356-8E39-A1F2D62509F5}" type="pres">
      <dgm:prSet presAssocID="{0B1452CB-2A2B-4387-8DD5-380C4CF922CA}" presName="composite" presStyleCnt="0"/>
      <dgm:spPr/>
    </dgm:pt>
    <dgm:pt modelId="{08FA86A9-B706-4113-BD02-4A8DB928E3A6}" type="pres">
      <dgm:prSet presAssocID="{0B1452CB-2A2B-4387-8DD5-380C4CF922CA}" presName="imgShp" presStyleLbl="fgImgPlace1" presStyleIdx="0" presStyleCnt="3"/>
      <dgm:spPr>
        <a:xfrm>
          <a:off x="417105" y="817"/>
          <a:ext cx="840336" cy="840336"/>
        </a:xfrm>
        <a:prstGeom prst="ellipse">
          <a:avLst/>
        </a:prstGeom>
        <a:solidFill>
          <a:srgbClr val="CC0000">
            <a:tint val="50000"/>
            <a:hueOff val="0"/>
            <a:satOff val="0"/>
            <a:lumOff val="0"/>
            <a:alphaOff val="0"/>
          </a:srgb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gm:spPr>
    </dgm:pt>
    <dgm:pt modelId="{3BBD6EE7-E15E-4763-B2BF-04092461F904}" type="pres">
      <dgm:prSet presAssocID="{0B1452CB-2A2B-4387-8DD5-380C4CF922CA}" presName="txShp" presStyleLbl="node1" presStyleIdx="0" presStyleCnt="3" custScaleX="103033" custLinFactNeighborX="130" custLinFactNeighborY="-191">
        <dgm:presLayoutVars>
          <dgm:bulletEnabled val="1"/>
        </dgm:presLayoutVars>
      </dgm:prSet>
      <dgm:spPr/>
    </dgm:pt>
    <dgm:pt modelId="{1D14955A-641E-4381-961E-E1DAFB55286C}" type="pres">
      <dgm:prSet presAssocID="{F26B324C-E303-4973-8F8B-827EE83C4C56}" presName="spacing" presStyleCnt="0"/>
      <dgm:spPr/>
    </dgm:pt>
    <dgm:pt modelId="{20A2B531-276E-4B7A-8899-E67DA627E3DD}" type="pres">
      <dgm:prSet presAssocID="{B0A119C6-FF4D-4F22-B36A-CFC0CD29569D}" presName="composite" presStyleCnt="0"/>
      <dgm:spPr/>
    </dgm:pt>
    <dgm:pt modelId="{8544C757-7BBE-4946-81B3-397BC55D8901}" type="pres">
      <dgm:prSet presAssocID="{B0A119C6-FF4D-4F22-B36A-CFC0CD29569D}" presName="imgShp" presStyleLbl="fgImgPlace1" presStyleIdx="1" presStyleCnt="3"/>
      <dgm:spPr>
        <a:xfrm>
          <a:off x="417105" y="1091999"/>
          <a:ext cx="840336" cy="840336"/>
        </a:xfrm>
        <a:prstGeom prst="ellipse">
          <a:avLst/>
        </a:prstGeom>
        <a:solidFill>
          <a:schemeClr val="accent3">
            <a:lumMod val="60000"/>
            <a:lumOff val="40000"/>
          </a:scheme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gm:spPr>
    </dgm:pt>
    <dgm:pt modelId="{A41D9DA8-8338-486C-A3B4-F522F6207604}" type="pres">
      <dgm:prSet presAssocID="{B0A119C6-FF4D-4F22-B36A-CFC0CD29569D}" presName="txShp" presStyleLbl="node1" presStyleIdx="1" presStyleCnt="3" custLinFactNeighborX="3095" custLinFactNeighborY="-9975">
        <dgm:presLayoutVars>
          <dgm:bulletEnabled val="1"/>
        </dgm:presLayoutVars>
      </dgm:prSet>
      <dgm:spPr/>
    </dgm:pt>
    <dgm:pt modelId="{464F4BBA-CCB8-45BC-A953-DEC7F2F9B05D}" type="pres">
      <dgm:prSet presAssocID="{004611DD-517D-4322-88E8-287B04CB1A5F}" presName="spacing" presStyleCnt="0"/>
      <dgm:spPr/>
    </dgm:pt>
    <dgm:pt modelId="{A8AE0240-81F1-4657-BA9B-83D103B384CC}" type="pres">
      <dgm:prSet presAssocID="{7ACCFAE7-481C-4188-8601-496708C58962}" presName="composite" presStyleCnt="0"/>
      <dgm:spPr/>
    </dgm:pt>
    <dgm:pt modelId="{150FD8F4-A6B8-4444-883C-C94F077843E5}" type="pres">
      <dgm:prSet presAssocID="{7ACCFAE7-481C-4188-8601-496708C58962}" presName="imgShp" presStyleLbl="fgImgPlace1" presStyleIdx="2" presStyleCnt="3"/>
      <dgm:spPr>
        <a:xfrm>
          <a:off x="417105" y="2183182"/>
          <a:ext cx="840336" cy="840336"/>
        </a:xfrm>
        <a:prstGeom prst="ellipse">
          <a:avLst/>
        </a:prstGeom>
        <a:solidFill>
          <a:schemeClr val="accent6">
            <a:lumMod val="40000"/>
            <a:lumOff val="60000"/>
          </a:scheme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gm:spPr>
    </dgm:pt>
    <dgm:pt modelId="{BD59F98C-9A53-4770-A809-E9A2DF4BEEF3}" type="pres">
      <dgm:prSet presAssocID="{7ACCFAE7-481C-4188-8601-496708C58962}" presName="txShp" presStyleLbl="node1" presStyleIdx="2" presStyleCnt="3" custLinFactNeighborX="7276" custLinFactNeighborY="-3883">
        <dgm:presLayoutVars>
          <dgm:bulletEnabled val="1"/>
        </dgm:presLayoutVars>
      </dgm:prSet>
      <dgm:spPr/>
    </dgm:pt>
  </dgm:ptLst>
  <dgm:cxnLst>
    <dgm:cxn modelId="{5BBE2B03-56F5-4C03-A67C-6CDF3694B4C2}" srcId="{A6C13E98-3C37-4C65-AECF-202FA5DCB843}" destId="{0B1452CB-2A2B-4387-8DD5-380C4CF922CA}" srcOrd="0" destOrd="0" parTransId="{596D5EB2-4658-44C9-90FD-A84EA7A412E4}" sibTransId="{F26B324C-E303-4973-8F8B-827EE83C4C56}"/>
    <dgm:cxn modelId="{F3388B49-981E-49B1-9ED3-8EE71E4C687D}" type="presOf" srcId="{B0A119C6-FF4D-4F22-B36A-CFC0CD29569D}" destId="{A41D9DA8-8338-486C-A3B4-F522F6207604}" srcOrd="0" destOrd="0" presId="urn:microsoft.com/office/officeart/2005/8/layout/vList3"/>
    <dgm:cxn modelId="{51E52F53-8801-4682-955F-49522747E867}" srcId="{A6C13E98-3C37-4C65-AECF-202FA5DCB843}" destId="{B0A119C6-FF4D-4F22-B36A-CFC0CD29569D}" srcOrd="1" destOrd="0" parTransId="{A3E57B61-A7F4-4ACC-BD9B-3AA78DF60333}" sibTransId="{004611DD-517D-4322-88E8-287B04CB1A5F}"/>
    <dgm:cxn modelId="{42787C63-BE22-41C5-9943-C2758ABE7011}" type="presOf" srcId="{A6C13E98-3C37-4C65-AECF-202FA5DCB843}" destId="{55B95FD6-88E7-4FE5-8CFD-E02C5D581FC6}" srcOrd="0" destOrd="0" presId="urn:microsoft.com/office/officeart/2005/8/layout/vList3"/>
    <dgm:cxn modelId="{E078946E-0973-42A2-997F-0752B8E7E7AF}" type="presOf" srcId="{0B1452CB-2A2B-4387-8DD5-380C4CF922CA}" destId="{3BBD6EE7-E15E-4763-B2BF-04092461F904}" srcOrd="0" destOrd="0" presId="urn:microsoft.com/office/officeart/2005/8/layout/vList3"/>
    <dgm:cxn modelId="{ACF1B675-50F1-4225-A4B6-1B621167CAC6}" type="presOf" srcId="{7ACCFAE7-481C-4188-8601-496708C58962}" destId="{BD59F98C-9A53-4770-A809-E9A2DF4BEEF3}" srcOrd="0" destOrd="0" presId="urn:microsoft.com/office/officeart/2005/8/layout/vList3"/>
    <dgm:cxn modelId="{3C2D1BAE-A6AA-44A4-ABC6-874876CF55D3}" srcId="{A6C13E98-3C37-4C65-AECF-202FA5DCB843}" destId="{7ACCFAE7-481C-4188-8601-496708C58962}" srcOrd="2" destOrd="0" parTransId="{7D12570A-F9ED-47B1-9BC2-6DE5769E5785}" sibTransId="{248109F3-B937-4660-92CC-7555B829E499}"/>
    <dgm:cxn modelId="{AD3C4E6F-A8E7-49A2-8DB4-7256ED30817C}" type="presParOf" srcId="{55B95FD6-88E7-4FE5-8CFD-E02C5D581FC6}" destId="{EDF48EA6-5FA5-4356-8E39-A1F2D62509F5}" srcOrd="0" destOrd="0" presId="urn:microsoft.com/office/officeart/2005/8/layout/vList3"/>
    <dgm:cxn modelId="{7B694C37-08EA-4823-AABE-82870B79FF63}" type="presParOf" srcId="{EDF48EA6-5FA5-4356-8E39-A1F2D62509F5}" destId="{08FA86A9-B706-4113-BD02-4A8DB928E3A6}" srcOrd="0" destOrd="0" presId="urn:microsoft.com/office/officeart/2005/8/layout/vList3"/>
    <dgm:cxn modelId="{A0301993-3318-474C-9C21-1FBF3696A685}" type="presParOf" srcId="{EDF48EA6-5FA5-4356-8E39-A1F2D62509F5}" destId="{3BBD6EE7-E15E-4763-B2BF-04092461F904}" srcOrd="1" destOrd="0" presId="urn:microsoft.com/office/officeart/2005/8/layout/vList3"/>
    <dgm:cxn modelId="{55334C66-DB98-4F49-95E8-8ACA8B55646A}" type="presParOf" srcId="{55B95FD6-88E7-4FE5-8CFD-E02C5D581FC6}" destId="{1D14955A-641E-4381-961E-E1DAFB55286C}" srcOrd="1" destOrd="0" presId="urn:microsoft.com/office/officeart/2005/8/layout/vList3"/>
    <dgm:cxn modelId="{3F3183DA-3781-4BD3-9344-DF5B6F2267DC}" type="presParOf" srcId="{55B95FD6-88E7-4FE5-8CFD-E02C5D581FC6}" destId="{20A2B531-276E-4B7A-8899-E67DA627E3DD}" srcOrd="2" destOrd="0" presId="urn:microsoft.com/office/officeart/2005/8/layout/vList3"/>
    <dgm:cxn modelId="{5E42C62A-9847-4BC4-947D-908A45A1B021}" type="presParOf" srcId="{20A2B531-276E-4B7A-8899-E67DA627E3DD}" destId="{8544C757-7BBE-4946-81B3-397BC55D8901}" srcOrd="0" destOrd="0" presId="urn:microsoft.com/office/officeart/2005/8/layout/vList3"/>
    <dgm:cxn modelId="{D9D5F368-866F-4AEE-A5B4-0819FEF65E10}" type="presParOf" srcId="{20A2B531-276E-4B7A-8899-E67DA627E3DD}" destId="{A41D9DA8-8338-486C-A3B4-F522F6207604}" srcOrd="1" destOrd="0" presId="urn:microsoft.com/office/officeart/2005/8/layout/vList3"/>
    <dgm:cxn modelId="{9D1F1CED-377E-4456-9401-ED7B435B5F71}" type="presParOf" srcId="{55B95FD6-88E7-4FE5-8CFD-E02C5D581FC6}" destId="{464F4BBA-CCB8-45BC-A953-DEC7F2F9B05D}" srcOrd="3" destOrd="0" presId="urn:microsoft.com/office/officeart/2005/8/layout/vList3"/>
    <dgm:cxn modelId="{EF8D29A4-7904-483A-B8F9-6DD5FB4C8269}" type="presParOf" srcId="{55B95FD6-88E7-4FE5-8CFD-E02C5D581FC6}" destId="{A8AE0240-81F1-4657-BA9B-83D103B384CC}" srcOrd="4" destOrd="0" presId="urn:microsoft.com/office/officeart/2005/8/layout/vList3"/>
    <dgm:cxn modelId="{5F77E1CE-606D-4D21-883E-8019518F35BA}" type="presParOf" srcId="{A8AE0240-81F1-4657-BA9B-83D103B384CC}" destId="{150FD8F4-A6B8-4444-883C-C94F077843E5}" srcOrd="0" destOrd="0" presId="urn:microsoft.com/office/officeart/2005/8/layout/vList3"/>
    <dgm:cxn modelId="{D94D9DC2-FBE4-476D-A337-AF227068D455}" type="presParOf" srcId="{A8AE0240-81F1-4657-BA9B-83D103B384CC}" destId="{BD59F98C-9A53-4770-A809-E9A2DF4BEEF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EC4C7-6D15-44ED-B2A1-8BB30D93711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kumimoji="1" lang="ja-JP" altLang="en-US"/>
        </a:p>
      </dgm:t>
    </dgm:pt>
    <dgm:pt modelId="{E26A5A81-D679-4214-9BAC-6B67136292AC}">
      <dgm:prSet phldrT="[テキスト]" custT="1"/>
      <dgm:spPr>
        <a:xfrm>
          <a:off x="1288057" y="980"/>
          <a:ext cx="1840552" cy="789306"/>
        </a:xfrm>
        <a:prstGeom prst="roundRect">
          <a:avLst>
            <a:gd name="adj" fmla="val 10000"/>
          </a:avLst>
        </a:prstGeom>
        <a:solidFill>
          <a:srgbClr val="FF3300"/>
        </a:solidFill>
        <a:ln w="25400" cap="flat" cmpd="sng" algn="ctr">
          <a:solidFill>
            <a:sysClr val="window" lastClr="FFFFFF">
              <a:hueOff val="0"/>
              <a:satOff val="0"/>
              <a:lumOff val="0"/>
              <a:alphaOff val="0"/>
            </a:sysClr>
          </a:solidFill>
          <a:prstDash val="solid"/>
          <a:miter lim="800000"/>
        </a:ln>
        <a:effectLst/>
      </dgm:spPr>
      <dgm:t>
        <a:bodyPr/>
        <a:lstStyle/>
        <a:p>
          <a:r>
            <a:rPr kumimoji="1" lang="ja-JP" altLang="en-US" sz="1800" b="1" dirty="0">
              <a:solidFill>
                <a:sysClr val="window" lastClr="FFFFFF"/>
              </a:solidFill>
              <a:latin typeface="游明朝 Demibold" panose="02020600000000000000" pitchFamily="18" charset="-128"/>
              <a:ea typeface="游明朝 Demibold" panose="02020600000000000000" pitchFamily="18" charset="-128"/>
              <a:cs typeface="+mn-cs"/>
            </a:rPr>
            <a:t>硬組織</a:t>
          </a:r>
          <a:endParaRPr kumimoji="1" lang="en-US" altLang="ja-JP" sz="1800" b="1" dirty="0">
            <a:solidFill>
              <a:sysClr val="window" lastClr="FFFFFF"/>
            </a:solidFill>
            <a:latin typeface="游明朝 Demibold" panose="02020600000000000000" pitchFamily="18" charset="-128"/>
            <a:ea typeface="游明朝 Demibold" panose="02020600000000000000" pitchFamily="18" charset="-128"/>
            <a:cs typeface="+mn-cs"/>
          </a:endParaRPr>
        </a:p>
        <a:p>
          <a:r>
            <a:rPr kumimoji="1" lang="ja-JP" altLang="en-US" sz="1800" b="1" dirty="0">
              <a:solidFill>
                <a:sysClr val="window" lastClr="FFFFFF"/>
              </a:solidFill>
              <a:latin typeface="游明朝 Demibold" panose="02020600000000000000" pitchFamily="18" charset="-128"/>
              <a:ea typeface="游明朝 Demibold" panose="02020600000000000000" pitchFamily="18" charset="-128"/>
              <a:cs typeface="+mn-cs"/>
            </a:rPr>
            <a:t>（歯・歯列・咬合）</a:t>
          </a:r>
        </a:p>
      </dgm:t>
    </dgm:pt>
    <dgm:pt modelId="{33406FD8-A8D0-4DD0-8905-5A9EA5DD202C}" type="parTrans" cxnId="{76B8F936-19BE-4468-9330-D4F3AAB24D7E}">
      <dgm:prSet/>
      <dgm:spPr/>
      <dgm:t>
        <a:bodyPr/>
        <a:lstStyle/>
        <a:p>
          <a:endParaRPr kumimoji="1" lang="ja-JP" altLang="en-US" sz="1800" b="0">
            <a:solidFill>
              <a:schemeClr val="bg1"/>
            </a:solidFill>
            <a:latin typeface="游明朝 Demibold" panose="02020600000000000000" pitchFamily="18" charset="-128"/>
            <a:ea typeface="游明朝 Demibold" panose="02020600000000000000" pitchFamily="18" charset="-128"/>
          </a:endParaRPr>
        </a:p>
      </dgm:t>
    </dgm:pt>
    <dgm:pt modelId="{12BAE62F-4CBF-479F-8F69-CD66CE474047}" type="sibTrans" cxnId="{76B8F936-19BE-4468-9330-D4F3AAB24D7E}">
      <dgm:prSet custT="1"/>
      <dgm:spPr>
        <a:xfrm rot="3580647">
          <a:off x="2773607" y="1132037"/>
          <a:ext cx="876795" cy="276257"/>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gm:spPr>
      <dgm:t>
        <a:bodyPr/>
        <a:lstStyle/>
        <a:p>
          <a:endParaRPr kumimoji="1" lang="ja-JP" altLang="en-US" sz="1800" b="0">
            <a:solidFill>
              <a:sysClr val="window" lastClr="FFFFFF"/>
            </a:solidFill>
            <a:latin typeface="游明朝 Demibold" panose="02020600000000000000" pitchFamily="18" charset="-128"/>
            <a:ea typeface="游明朝 Demibold" panose="02020600000000000000" pitchFamily="18" charset="-128"/>
            <a:cs typeface="+mn-cs"/>
          </a:endParaRPr>
        </a:p>
      </dgm:t>
    </dgm:pt>
    <dgm:pt modelId="{CE667DEB-000E-488A-8B01-6BC911D1BAEF}">
      <dgm:prSet phldrT="[テキスト]" custT="1"/>
      <dgm:spPr>
        <a:xfrm>
          <a:off x="2739821" y="2259208"/>
          <a:ext cx="1578613" cy="789306"/>
        </a:xfrm>
        <a:prstGeom prst="roundRect">
          <a:avLst>
            <a:gd name="adj" fmla="val 10000"/>
          </a:avLst>
        </a:prstGeom>
        <a:solidFill>
          <a:srgbClr val="0066CC"/>
        </a:solidFill>
        <a:ln w="25400" cap="flat" cmpd="sng" algn="ctr">
          <a:solidFill>
            <a:sysClr val="window" lastClr="FFFFFF">
              <a:hueOff val="0"/>
              <a:satOff val="0"/>
              <a:lumOff val="0"/>
              <a:alphaOff val="0"/>
            </a:sysClr>
          </a:solidFill>
          <a:prstDash val="solid"/>
          <a:miter lim="800000"/>
        </a:ln>
        <a:effectLst/>
      </dgm:spPr>
      <dgm:t>
        <a:bodyPr/>
        <a:lstStyle/>
        <a:p>
          <a:r>
            <a:rPr kumimoji="1" lang="ja-JP" altLang="en-US" sz="1800" b="1" dirty="0">
              <a:solidFill>
                <a:sysClr val="window" lastClr="FFFFFF"/>
              </a:solidFill>
              <a:latin typeface="游明朝 Demibold" panose="02020600000000000000" pitchFamily="18" charset="-128"/>
              <a:ea typeface="游明朝 Demibold" panose="02020600000000000000" pitchFamily="18" charset="-128"/>
              <a:cs typeface="+mn-cs"/>
            </a:rPr>
            <a:t>咀嚼筋</a:t>
          </a:r>
        </a:p>
      </dgm:t>
    </dgm:pt>
    <dgm:pt modelId="{84E121C6-7C0B-4CDC-B8DA-3FA877EE760E}" type="parTrans" cxnId="{F21C2C7F-7458-44BA-95D6-05ADB5CAF81B}">
      <dgm:prSet/>
      <dgm:spPr/>
      <dgm:t>
        <a:bodyPr/>
        <a:lstStyle/>
        <a:p>
          <a:endParaRPr kumimoji="1" lang="ja-JP" altLang="en-US" sz="1800" b="0">
            <a:solidFill>
              <a:schemeClr val="bg1"/>
            </a:solidFill>
            <a:latin typeface="游明朝 Demibold" panose="02020600000000000000" pitchFamily="18" charset="-128"/>
            <a:ea typeface="游明朝 Demibold" panose="02020600000000000000" pitchFamily="18" charset="-128"/>
          </a:endParaRPr>
        </a:p>
      </dgm:t>
    </dgm:pt>
    <dgm:pt modelId="{E10D7E13-A027-420F-8E93-BCD6A3691549}" type="sibTrans" cxnId="{F21C2C7F-7458-44BA-95D6-05ADB5CAF81B}">
      <dgm:prSet custT="1"/>
      <dgm:spPr>
        <a:xfrm rot="10800004">
          <a:off x="1753426" y="2515731"/>
          <a:ext cx="876795" cy="276257"/>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gm:spPr>
      <dgm:t>
        <a:bodyPr/>
        <a:lstStyle/>
        <a:p>
          <a:endParaRPr kumimoji="1" lang="ja-JP" altLang="en-US" sz="1800" b="0">
            <a:solidFill>
              <a:sysClr val="window" lastClr="FFFFFF"/>
            </a:solidFill>
            <a:latin typeface="游明朝 Demibold" panose="02020600000000000000" pitchFamily="18" charset="-128"/>
            <a:ea typeface="游明朝 Demibold" panose="02020600000000000000" pitchFamily="18" charset="-128"/>
            <a:cs typeface="+mn-cs"/>
          </a:endParaRPr>
        </a:p>
      </dgm:t>
    </dgm:pt>
    <dgm:pt modelId="{95F2464D-0356-4646-A2DE-82E1471DAF7F}">
      <dgm:prSet phldrT="[テキスト]" custT="1"/>
      <dgm:spPr>
        <a:xfrm>
          <a:off x="165265" y="2259205"/>
          <a:ext cx="1478560" cy="789306"/>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miter lim="800000"/>
        </a:ln>
        <a:effectLst/>
      </dgm:spPr>
      <dgm:t>
        <a:bodyPr/>
        <a:lstStyle/>
        <a:p>
          <a:r>
            <a:rPr kumimoji="1" lang="ja-JP" altLang="en-US" sz="1800" b="1" dirty="0">
              <a:solidFill>
                <a:sysClr val="window" lastClr="FFFFFF"/>
              </a:solidFill>
              <a:latin typeface="游明朝 Demibold" panose="02020600000000000000" pitchFamily="18" charset="-128"/>
              <a:ea typeface="游明朝 Demibold" panose="02020600000000000000" pitchFamily="18" charset="-128"/>
              <a:cs typeface="+mn-cs"/>
            </a:rPr>
            <a:t>軟組織</a:t>
          </a:r>
          <a:endParaRPr kumimoji="1" lang="en-US" altLang="ja-JP" sz="1800" b="1" dirty="0">
            <a:solidFill>
              <a:sysClr val="window" lastClr="FFFFFF"/>
            </a:solidFill>
            <a:latin typeface="游明朝 Demibold" panose="02020600000000000000" pitchFamily="18" charset="-128"/>
            <a:ea typeface="游明朝 Demibold" panose="02020600000000000000" pitchFamily="18" charset="-128"/>
            <a:cs typeface="+mn-cs"/>
          </a:endParaRPr>
        </a:p>
      </dgm:t>
    </dgm:pt>
    <dgm:pt modelId="{5EDDBA15-BD86-41CE-9B01-9B0ED25A811C}" type="parTrans" cxnId="{C7263192-DFA2-4C5B-89ED-7984C009BE60}">
      <dgm:prSet/>
      <dgm:spPr/>
      <dgm:t>
        <a:bodyPr/>
        <a:lstStyle/>
        <a:p>
          <a:endParaRPr kumimoji="1" lang="ja-JP" altLang="en-US" sz="1800" b="0">
            <a:solidFill>
              <a:schemeClr val="bg1"/>
            </a:solidFill>
            <a:latin typeface="游明朝 Demibold" panose="02020600000000000000" pitchFamily="18" charset="-128"/>
            <a:ea typeface="游明朝 Demibold" panose="02020600000000000000" pitchFamily="18" charset="-128"/>
          </a:endParaRPr>
        </a:p>
      </dgm:t>
    </dgm:pt>
    <dgm:pt modelId="{D7EF3CDC-FD2F-4F36-991F-CE58A044DC1C}" type="sibTrans" cxnId="{C7263192-DFA2-4C5B-89ED-7984C009BE60}">
      <dgm:prSet custT="1"/>
      <dgm:spPr>
        <a:xfrm rot="18000000">
          <a:off x="778976" y="1158161"/>
          <a:ext cx="876795" cy="276257"/>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gm:spPr>
      <dgm:t>
        <a:bodyPr/>
        <a:lstStyle/>
        <a:p>
          <a:endParaRPr kumimoji="1" lang="ja-JP" altLang="en-US" sz="1800" b="0">
            <a:solidFill>
              <a:sysClr val="window" lastClr="FFFFFF"/>
            </a:solidFill>
            <a:latin typeface="游明朝 Demibold" panose="02020600000000000000" pitchFamily="18" charset="-128"/>
            <a:ea typeface="游明朝 Demibold" panose="02020600000000000000" pitchFamily="18" charset="-128"/>
            <a:cs typeface="+mn-cs"/>
          </a:endParaRPr>
        </a:p>
      </dgm:t>
    </dgm:pt>
    <dgm:pt modelId="{B545408E-AE55-48C4-8004-FA453AC0941D}" type="pres">
      <dgm:prSet presAssocID="{E11EC4C7-6D15-44ED-B2A1-8BB30D937115}" presName="Name0" presStyleCnt="0">
        <dgm:presLayoutVars>
          <dgm:dir/>
          <dgm:resizeHandles val="exact"/>
        </dgm:presLayoutVars>
      </dgm:prSet>
      <dgm:spPr/>
    </dgm:pt>
    <dgm:pt modelId="{B7DE122F-678A-467A-8DD4-C9D725606F43}" type="pres">
      <dgm:prSet presAssocID="{E26A5A81-D679-4214-9BAC-6B67136292AC}" presName="node" presStyleLbl="node1" presStyleIdx="0" presStyleCnt="3" custScaleX="133563" custRadScaleRad="105891" custRadScaleInc="-1259">
        <dgm:presLayoutVars>
          <dgm:bulletEnabled val="1"/>
        </dgm:presLayoutVars>
      </dgm:prSet>
      <dgm:spPr/>
    </dgm:pt>
    <dgm:pt modelId="{97E31458-30A4-42C4-A788-B4D52D9C54E7}" type="pres">
      <dgm:prSet presAssocID="{12BAE62F-4CBF-479F-8F69-CD66CE474047}" presName="sibTrans" presStyleLbl="sibTrans2D1" presStyleIdx="0" presStyleCnt="3" custLinFactNeighborX="71048" custLinFactNeighborY="-33373"/>
      <dgm:spPr/>
    </dgm:pt>
    <dgm:pt modelId="{B5CA895D-9EC0-4D9D-AE52-D4E7AF847380}" type="pres">
      <dgm:prSet presAssocID="{12BAE62F-4CBF-479F-8F69-CD66CE474047}" presName="connectorText" presStyleLbl="sibTrans2D1" presStyleIdx="0" presStyleCnt="3"/>
      <dgm:spPr/>
    </dgm:pt>
    <dgm:pt modelId="{73F21EBF-0A4D-4785-9850-6EAD51EA4F4D}" type="pres">
      <dgm:prSet presAssocID="{CE667DEB-000E-488A-8B01-6BC911D1BAEF}" presName="node" presStyleLbl="node1" presStyleIdx="1" presStyleCnt="3" custRadScaleRad="110453" custRadScaleInc="-5646">
        <dgm:presLayoutVars>
          <dgm:bulletEnabled val="1"/>
        </dgm:presLayoutVars>
      </dgm:prSet>
      <dgm:spPr/>
    </dgm:pt>
    <dgm:pt modelId="{C10A751D-3830-46B8-9CFB-7AA86F35831D}" type="pres">
      <dgm:prSet presAssocID="{E10D7E13-A027-420F-8E93-BCD6A3691549}" presName="sibTrans" presStyleLbl="sibTrans2D1" presStyleIdx="1" presStyleCnt="3" custLinFactNeighborX="-914" custLinFactNeighborY="11437"/>
      <dgm:spPr/>
    </dgm:pt>
    <dgm:pt modelId="{B490DC14-9007-4391-AA79-7E05E199B5EE}" type="pres">
      <dgm:prSet presAssocID="{E10D7E13-A027-420F-8E93-BCD6A3691549}" presName="connectorText" presStyleLbl="sibTrans2D1" presStyleIdx="1" presStyleCnt="3"/>
      <dgm:spPr/>
    </dgm:pt>
    <dgm:pt modelId="{A2BFDB2D-A993-4D7C-9FEC-ED494C9B9814}" type="pres">
      <dgm:prSet presAssocID="{95F2464D-0356-4646-A2DE-82E1471DAF7F}" presName="node" presStyleLbl="node1" presStyleIdx="2" presStyleCnt="3" custScaleX="93662">
        <dgm:presLayoutVars>
          <dgm:bulletEnabled val="1"/>
        </dgm:presLayoutVars>
      </dgm:prSet>
      <dgm:spPr/>
    </dgm:pt>
    <dgm:pt modelId="{B5DA5724-359B-40B9-8292-2A09C9466258}" type="pres">
      <dgm:prSet presAssocID="{D7EF3CDC-FD2F-4F36-991F-CE58A044DC1C}" presName="sibTrans" presStyleLbl="sibTrans2D1" presStyleIdx="2" presStyleCnt="3" custLinFactNeighborX="-67409" custLinFactNeighborY="-16614"/>
      <dgm:spPr/>
    </dgm:pt>
    <dgm:pt modelId="{4ACC2055-D30D-4B1F-B8F0-889DA32CAFDA}" type="pres">
      <dgm:prSet presAssocID="{D7EF3CDC-FD2F-4F36-991F-CE58A044DC1C}" presName="connectorText" presStyleLbl="sibTrans2D1" presStyleIdx="2" presStyleCnt="3"/>
      <dgm:spPr/>
    </dgm:pt>
  </dgm:ptLst>
  <dgm:cxnLst>
    <dgm:cxn modelId="{45411700-E1E3-4400-8BFD-BA1D5A15A8C8}" type="presOf" srcId="{E11EC4C7-6D15-44ED-B2A1-8BB30D937115}" destId="{B545408E-AE55-48C4-8004-FA453AC0941D}" srcOrd="0" destOrd="0" presId="urn:microsoft.com/office/officeart/2005/8/layout/cycle7"/>
    <dgm:cxn modelId="{6F1E7602-389D-4762-B736-DE35C9F56498}" type="presOf" srcId="{E10D7E13-A027-420F-8E93-BCD6A3691549}" destId="{C10A751D-3830-46B8-9CFB-7AA86F35831D}" srcOrd="0" destOrd="0" presId="urn:microsoft.com/office/officeart/2005/8/layout/cycle7"/>
    <dgm:cxn modelId="{40A9C518-57C3-4FB2-A0E6-AA2CD4872743}" type="presOf" srcId="{D7EF3CDC-FD2F-4F36-991F-CE58A044DC1C}" destId="{B5DA5724-359B-40B9-8292-2A09C9466258}" srcOrd="0" destOrd="0" presId="urn:microsoft.com/office/officeart/2005/8/layout/cycle7"/>
    <dgm:cxn modelId="{37BE6B2C-15E3-4499-AD89-8AFC572A3F70}" type="presOf" srcId="{12BAE62F-4CBF-479F-8F69-CD66CE474047}" destId="{97E31458-30A4-42C4-A788-B4D52D9C54E7}" srcOrd="0" destOrd="0" presId="urn:microsoft.com/office/officeart/2005/8/layout/cycle7"/>
    <dgm:cxn modelId="{B8FA332F-E56C-4DDC-BF2E-FF09F993D8CF}" type="presOf" srcId="{12BAE62F-4CBF-479F-8F69-CD66CE474047}" destId="{B5CA895D-9EC0-4D9D-AE52-D4E7AF847380}" srcOrd="1" destOrd="0" presId="urn:microsoft.com/office/officeart/2005/8/layout/cycle7"/>
    <dgm:cxn modelId="{76B8F936-19BE-4468-9330-D4F3AAB24D7E}" srcId="{E11EC4C7-6D15-44ED-B2A1-8BB30D937115}" destId="{E26A5A81-D679-4214-9BAC-6B67136292AC}" srcOrd="0" destOrd="0" parTransId="{33406FD8-A8D0-4DD0-8905-5A9EA5DD202C}" sibTransId="{12BAE62F-4CBF-479F-8F69-CD66CE474047}"/>
    <dgm:cxn modelId="{EABEFA4B-3FE0-47B5-B459-2A21C2810B47}" type="presOf" srcId="{E26A5A81-D679-4214-9BAC-6B67136292AC}" destId="{B7DE122F-678A-467A-8DD4-C9D725606F43}" srcOrd="0" destOrd="0" presId="urn:microsoft.com/office/officeart/2005/8/layout/cycle7"/>
    <dgm:cxn modelId="{702A6360-4E3E-429F-A4CA-37F98ACE2CC4}" type="presOf" srcId="{CE667DEB-000E-488A-8B01-6BC911D1BAEF}" destId="{73F21EBF-0A4D-4785-9850-6EAD51EA4F4D}" srcOrd="0" destOrd="0" presId="urn:microsoft.com/office/officeart/2005/8/layout/cycle7"/>
    <dgm:cxn modelId="{F21C2C7F-7458-44BA-95D6-05ADB5CAF81B}" srcId="{E11EC4C7-6D15-44ED-B2A1-8BB30D937115}" destId="{CE667DEB-000E-488A-8B01-6BC911D1BAEF}" srcOrd="1" destOrd="0" parTransId="{84E121C6-7C0B-4CDC-B8DA-3FA877EE760E}" sibTransId="{E10D7E13-A027-420F-8E93-BCD6A3691549}"/>
    <dgm:cxn modelId="{C7263192-DFA2-4C5B-89ED-7984C009BE60}" srcId="{E11EC4C7-6D15-44ED-B2A1-8BB30D937115}" destId="{95F2464D-0356-4646-A2DE-82E1471DAF7F}" srcOrd="2" destOrd="0" parTransId="{5EDDBA15-BD86-41CE-9B01-9B0ED25A811C}" sibTransId="{D7EF3CDC-FD2F-4F36-991F-CE58A044DC1C}"/>
    <dgm:cxn modelId="{FCFD3FBB-6E79-460D-B939-FC67AF846B97}" type="presOf" srcId="{E10D7E13-A027-420F-8E93-BCD6A3691549}" destId="{B490DC14-9007-4391-AA79-7E05E199B5EE}" srcOrd="1" destOrd="0" presId="urn:microsoft.com/office/officeart/2005/8/layout/cycle7"/>
    <dgm:cxn modelId="{2B4A46C1-8BA3-4E63-A282-CB4CFE14D72E}" type="presOf" srcId="{95F2464D-0356-4646-A2DE-82E1471DAF7F}" destId="{A2BFDB2D-A993-4D7C-9FEC-ED494C9B9814}" srcOrd="0" destOrd="0" presId="urn:microsoft.com/office/officeart/2005/8/layout/cycle7"/>
    <dgm:cxn modelId="{124AFEEA-00FD-4EFB-B7F7-520340CC6279}" type="presOf" srcId="{D7EF3CDC-FD2F-4F36-991F-CE58A044DC1C}" destId="{4ACC2055-D30D-4B1F-B8F0-889DA32CAFDA}" srcOrd="1" destOrd="0" presId="urn:microsoft.com/office/officeart/2005/8/layout/cycle7"/>
    <dgm:cxn modelId="{48296823-099A-471F-87E8-5532AEF5653B}" type="presParOf" srcId="{B545408E-AE55-48C4-8004-FA453AC0941D}" destId="{B7DE122F-678A-467A-8DD4-C9D725606F43}" srcOrd="0" destOrd="0" presId="urn:microsoft.com/office/officeart/2005/8/layout/cycle7"/>
    <dgm:cxn modelId="{3B1E9F2F-7D07-4203-976A-711A8BF9D101}" type="presParOf" srcId="{B545408E-AE55-48C4-8004-FA453AC0941D}" destId="{97E31458-30A4-42C4-A788-B4D52D9C54E7}" srcOrd="1" destOrd="0" presId="urn:microsoft.com/office/officeart/2005/8/layout/cycle7"/>
    <dgm:cxn modelId="{1869D10F-1D59-479C-8223-6C23D52705EA}" type="presParOf" srcId="{97E31458-30A4-42C4-A788-B4D52D9C54E7}" destId="{B5CA895D-9EC0-4D9D-AE52-D4E7AF847380}" srcOrd="0" destOrd="0" presId="urn:microsoft.com/office/officeart/2005/8/layout/cycle7"/>
    <dgm:cxn modelId="{8F1CE090-D7AE-4192-B3DF-3098BF26E44E}" type="presParOf" srcId="{B545408E-AE55-48C4-8004-FA453AC0941D}" destId="{73F21EBF-0A4D-4785-9850-6EAD51EA4F4D}" srcOrd="2" destOrd="0" presId="urn:microsoft.com/office/officeart/2005/8/layout/cycle7"/>
    <dgm:cxn modelId="{B4204672-BDC4-4127-9D13-B549E183B1DF}" type="presParOf" srcId="{B545408E-AE55-48C4-8004-FA453AC0941D}" destId="{C10A751D-3830-46B8-9CFB-7AA86F35831D}" srcOrd="3" destOrd="0" presId="urn:microsoft.com/office/officeart/2005/8/layout/cycle7"/>
    <dgm:cxn modelId="{B5D9758E-29A2-4718-8329-99CBFEB5F914}" type="presParOf" srcId="{C10A751D-3830-46B8-9CFB-7AA86F35831D}" destId="{B490DC14-9007-4391-AA79-7E05E199B5EE}" srcOrd="0" destOrd="0" presId="urn:microsoft.com/office/officeart/2005/8/layout/cycle7"/>
    <dgm:cxn modelId="{03C21A78-BFBA-4A87-8C4A-F63B41213DE6}" type="presParOf" srcId="{B545408E-AE55-48C4-8004-FA453AC0941D}" destId="{A2BFDB2D-A993-4D7C-9FEC-ED494C9B9814}" srcOrd="4" destOrd="0" presId="urn:microsoft.com/office/officeart/2005/8/layout/cycle7"/>
    <dgm:cxn modelId="{533936E7-EFBA-4375-B3A8-17A08A8701F0}" type="presParOf" srcId="{B545408E-AE55-48C4-8004-FA453AC0941D}" destId="{B5DA5724-359B-40B9-8292-2A09C9466258}" srcOrd="5" destOrd="0" presId="urn:microsoft.com/office/officeart/2005/8/layout/cycle7"/>
    <dgm:cxn modelId="{AEEE3BC5-6D19-4011-BAB5-54FCFC3D962B}" type="presParOf" srcId="{B5DA5724-359B-40B9-8292-2A09C9466258}" destId="{4ACC2055-D30D-4B1F-B8F0-889DA32CAFDA}" srcOrd="0" destOrd="0" presId="urn:microsoft.com/office/officeart/2005/8/layout/cycle7"/>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FC51C-02D3-4081-BB5D-4BA573F7D0AB}" type="doc">
      <dgm:prSet loTypeId="urn:microsoft.com/office/officeart/2005/8/layout/arrow2" loCatId="process" qsTypeId="urn:microsoft.com/office/officeart/2005/8/quickstyle/simple5" qsCatId="simple" csTypeId="urn:microsoft.com/office/officeart/2005/8/colors/accent2_2" csCatId="accent2" phldr="1"/>
      <dgm:spPr/>
    </dgm:pt>
    <dgm:pt modelId="{7188AD77-E95F-44A4-AF10-747389E0F5D0}">
      <dgm:prSet phldrT="[テキスト]" custT="1"/>
      <dgm:spPr/>
      <dgm:t>
        <a:bodyPr/>
        <a:lstStyle/>
        <a:p>
          <a:endParaRPr kumimoji="1" lang="en-US" altLang="ja-JP" sz="2800" dirty="0">
            <a:latin typeface="游明朝 Demibold" panose="02020600000000000000" pitchFamily="18" charset="-128"/>
            <a:ea typeface="游明朝 Demibold" panose="02020600000000000000" pitchFamily="18" charset="-128"/>
          </a:endParaRPr>
        </a:p>
        <a:p>
          <a:r>
            <a:rPr kumimoji="1" lang="ja-JP" altLang="en-US" sz="2800" dirty="0">
              <a:latin typeface="游明朝 Demibold" panose="02020600000000000000" pitchFamily="18" charset="-128"/>
              <a:ea typeface="游明朝 Demibold" panose="02020600000000000000" pitchFamily="18" charset="-128"/>
            </a:rPr>
            <a:t>乳児期</a:t>
          </a:r>
        </a:p>
      </dgm:t>
    </dgm:pt>
    <dgm:pt modelId="{38C2BE1B-04F4-4AC5-A145-F08B356033AF}" type="parTrans" cxnId="{C7BF0F15-3438-4E4F-97E8-0E4B0A140575}">
      <dgm:prSet/>
      <dgm:spPr/>
      <dgm:t>
        <a:bodyPr/>
        <a:lstStyle/>
        <a:p>
          <a:endParaRPr kumimoji="1" lang="ja-JP" altLang="en-US"/>
        </a:p>
      </dgm:t>
    </dgm:pt>
    <dgm:pt modelId="{DFFA136D-66AC-469B-AA9C-6F9660EBA19D}" type="sibTrans" cxnId="{C7BF0F15-3438-4E4F-97E8-0E4B0A140575}">
      <dgm:prSet/>
      <dgm:spPr/>
      <dgm:t>
        <a:bodyPr/>
        <a:lstStyle/>
        <a:p>
          <a:endParaRPr kumimoji="1" lang="ja-JP" altLang="en-US"/>
        </a:p>
      </dgm:t>
    </dgm:pt>
    <dgm:pt modelId="{33E089B3-058B-4896-9BA6-679325C0D976}">
      <dgm:prSet phldrT="[テキスト]" custT="1"/>
      <dgm:spPr/>
      <dgm:t>
        <a:bodyPr/>
        <a:lstStyle/>
        <a:p>
          <a:endParaRPr kumimoji="1" lang="en-US" altLang="ja-JP" sz="2800" dirty="0">
            <a:latin typeface="游明朝 Demibold" panose="02020600000000000000" pitchFamily="18" charset="-128"/>
            <a:ea typeface="游明朝 Demibold" panose="02020600000000000000" pitchFamily="18" charset="-128"/>
          </a:endParaRPr>
        </a:p>
        <a:p>
          <a:r>
            <a:rPr kumimoji="1" lang="ja-JP" altLang="en-US" sz="2800" dirty="0">
              <a:latin typeface="游明朝 Demibold" panose="02020600000000000000" pitchFamily="18" charset="-128"/>
              <a:ea typeface="游明朝 Demibold" panose="02020600000000000000" pitchFamily="18" charset="-128"/>
            </a:rPr>
            <a:t>幼児期</a:t>
          </a:r>
        </a:p>
      </dgm:t>
    </dgm:pt>
    <dgm:pt modelId="{6ABEACCE-6516-4E40-9814-89E36DD6DB34}" type="parTrans" cxnId="{6CB20AAE-F08B-499A-9EA2-B70B9AF9FD98}">
      <dgm:prSet/>
      <dgm:spPr/>
      <dgm:t>
        <a:bodyPr/>
        <a:lstStyle/>
        <a:p>
          <a:endParaRPr kumimoji="1" lang="ja-JP" altLang="en-US"/>
        </a:p>
      </dgm:t>
    </dgm:pt>
    <dgm:pt modelId="{C12678A3-D3EB-420A-BA96-6E62FF58815A}" type="sibTrans" cxnId="{6CB20AAE-F08B-499A-9EA2-B70B9AF9FD98}">
      <dgm:prSet/>
      <dgm:spPr/>
      <dgm:t>
        <a:bodyPr/>
        <a:lstStyle/>
        <a:p>
          <a:endParaRPr kumimoji="1" lang="ja-JP" altLang="en-US"/>
        </a:p>
      </dgm:t>
    </dgm:pt>
    <dgm:pt modelId="{3AD44390-82C9-435E-BCAE-5A53BBE50400}">
      <dgm:prSet phldrT="[テキスト]" custT="1"/>
      <dgm:spPr/>
      <dgm:t>
        <a:bodyPr/>
        <a:lstStyle/>
        <a:p>
          <a:endParaRPr kumimoji="1" lang="en-US" altLang="ja-JP" sz="2800" dirty="0">
            <a:latin typeface="游明朝 Demibold" panose="02020600000000000000" pitchFamily="18" charset="-128"/>
            <a:ea typeface="游明朝 Demibold" panose="02020600000000000000" pitchFamily="18" charset="-128"/>
          </a:endParaRPr>
        </a:p>
        <a:p>
          <a:r>
            <a:rPr kumimoji="1" lang="ja-JP" altLang="en-US" sz="2800" dirty="0">
              <a:latin typeface="游明朝 Demibold" panose="02020600000000000000" pitchFamily="18" charset="-128"/>
              <a:ea typeface="游明朝 Demibold" panose="02020600000000000000" pitchFamily="18" charset="-128"/>
            </a:rPr>
            <a:t>学童期</a:t>
          </a:r>
        </a:p>
      </dgm:t>
    </dgm:pt>
    <dgm:pt modelId="{9ADE33E8-F100-48E7-9C63-2F8A9DDB1052}" type="parTrans" cxnId="{45238FF5-479B-41EF-9457-E734EEF4CD33}">
      <dgm:prSet/>
      <dgm:spPr/>
      <dgm:t>
        <a:bodyPr/>
        <a:lstStyle/>
        <a:p>
          <a:endParaRPr kumimoji="1" lang="ja-JP" altLang="en-US"/>
        </a:p>
      </dgm:t>
    </dgm:pt>
    <dgm:pt modelId="{B00BC0D2-002D-4CE7-8F23-63D7EA03AF5F}" type="sibTrans" cxnId="{45238FF5-479B-41EF-9457-E734EEF4CD33}">
      <dgm:prSet/>
      <dgm:spPr/>
      <dgm:t>
        <a:bodyPr/>
        <a:lstStyle/>
        <a:p>
          <a:endParaRPr kumimoji="1" lang="ja-JP" altLang="en-US"/>
        </a:p>
      </dgm:t>
    </dgm:pt>
    <dgm:pt modelId="{06CFBAED-EEA5-49A5-8F40-E2F5C2C99C33}" type="pres">
      <dgm:prSet presAssocID="{8E7FC51C-02D3-4081-BB5D-4BA573F7D0AB}" presName="arrowDiagram" presStyleCnt="0">
        <dgm:presLayoutVars>
          <dgm:chMax val="5"/>
          <dgm:dir/>
          <dgm:resizeHandles val="exact"/>
        </dgm:presLayoutVars>
      </dgm:prSet>
      <dgm:spPr/>
    </dgm:pt>
    <dgm:pt modelId="{30825C4D-7C3E-45CB-807A-35D1D028ABD8}" type="pres">
      <dgm:prSet presAssocID="{8E7FC51C-02D3-4081-BB5D-4BA573F7D0AB}" presName="arrow" presStyleLbl="bgShp" presStyleIdx="0" presStyleCnt="1"/>
      <dgm:spPr/>
    </dgm:pt>
    <dgm:pt modelId="{88618B45-FA61-426E-BCB5-5690653A4755}" type="pres">
      <dgm:prSet presAssocID="{8E7FC51C-02D3-4081-BB5D-4BA573F7D0AB}" presName="arrowDiagram3" presStyleCnt="0"/>
      <dgm:spPr/>
    </dgm:pt>
    <dgm:pt modelId="{5C79D8C7-48A6-4B88-B0A7-42EAEBDDC0AE}" type="pres">
      <dgm:prSet presAssocID="{7188AD77-E95F-44A4-AF10-747389E0F5D0}" presName="bullet3a" presStyleLbl="node1" presStyleIdx="0" presStyleCnt="3"/>
      <dgm:spPr/>
    </dgm:pt>
    <dgm:pt modelId="{C7805D90-7BDA-4795-958D-D7AAAFA7A82E}" type="pres">
      <dgm:prSet presAssocID="{7188AD77-E95F-44A4-AF10-747389E0F5D0}" presName="textBox3a" presStyleLbl="revTx" presStyleIdx="0" presStyleCnt="3" custLinFactNeighborX="-30575" custLinFactNeighborY="-27185">
        <dgm:presLayoutVars>
          <dgm:bulletEnabled val="1"/>
        </dgm:presLayoutVars>
      </dgm:prSet>
      <dgm:spPr/>
    </dgm:pt>
    <dgm:pt modelId="{A3FEFDAC-FAA0-4FC0-8667-5A067FA66CBC}" type="pres">
      <dgm:prSet presAssocID="{33E089B3-058B-4896-9BA6-679325C0D976}" presName="bullet3b" presStyleLbl="node1" presStyleIdx="1" presStyleCnt="3"/>
      <dgm:spPr/>
    </dgm:pt>
    <dgm:pt modelId="{01C58F25-9E27-45EB-8788-008EF1975848}" type="pres">
      <dgm:prSet presAssocID="{33E089B3-058B-4896-9BA6-679325C0D976}" presName="textBox3b" presStyleLbl="revTx" presStyleIdx="1" presStyleCnt="3" custLinFactNeighborX="-9894" custLinFactNeighborY="-16178">
        <dgm:presLayoutVars>
          <dgm:bulletEnabled val="1"/>
        </dgm:presLayoutVars>
      </dgm:prSet>
      <dgm:spPr/>
    </dgm:pt>
    <dgm:pt modelId="{D50207A1-A506-4F7B-A0F6-225C3DA62204}" type="pres">
      <dgm:prSet presAssocID="{3AD44390-82C9-435E-BCAE-5A53BBE50400}" presName="bullet3c" presStyleLbl="node1" presStyleIdx="2" presStyleCnt="3"/>
      <dgm:spPr/>
    </dgm:pt>
    <dgm:pt modelId="{623C7418-F08C-4A09-AD92-7A615C0C1D1F}" type="pres">
      <dgm:prSet presAssocID="{3AD44390-82C9-435E-BCAE-5A53BBE50400}" presName="textBox3c" presStyleLbl="revTx" presStyleIdx="2" presStyleCnt="3" custLinFactNeighborX="-870" custLinFactNeighborY="-10792">
        <dgm:presLayoutVars>
          <dgm:bulletEnabled val="1"/>
        </dgm:presLayoutVars>
      </dgm:prSet>
      <dgm:spPr/>
    </dgm:pt>
  </dgm:ptLst>
  <dgm:cxnLst>
    <dgm:cxn modelId="{BA6F5A02-2566-4388-821A-65B7A3D655C6}" type="presOf" srcId="{33E089B3-058B-4896-9BA6-679325C0D976}" destId="{01C58F25-9E27-45EB-8788-008EF1975848}" srcOrd="0" destOrd="0" presId="urn:microsoft.com/office/officeart/2005/8/layout/arrow2"/>
    <dgm:cxn modelId="{C7BF0F15-3438-4E4F-97E8-0E4B0A140575}" srcId="{8E7FC51C-02D3-4081-BB5D-4BA573F7D0AB}" destId="{7188AD77-E95F-44A4-AF10-747389E0F5D0}" srcOrd="0" destOrd="0" parTransId="{38C2BE1B-04F4-4AC5-A145-F08B356033AF}" sibTransId="{DFFA136D-66AC-469B-AA9C-6F9660EBA19D}"/>
    <dgm:cxn modelId="{63EB774F-601E-4917-BA41-184186B83EF0}" type="presOf" srcId="{7188AD77-E95F-44A4-AF10-747389E0F5D0}" destId="{C7805D90-7BDA-4795-958D-D7AAAFA7A82E}" srcOrd="0" destOrd="0" presId="urn:microsoft.com/office/officeart/2005/8/layout/arrow2"/>
    <dgm:cxn modelId="{FB2A275C-D9C2-4DC7-B9F6-EECBC203A794}" type="presOf" srcId="{3AD44390-82C9-435E-BCAE-5A53BBE50400}" destId="{623C7418-F08C-4A09-AD92-7A615C0C1D1F}" srcOrd="0" destOrd="0" presId="urn:microsoft.com/office/officeart/2005/8/layout/arrow2"/>
    <dgm:cxn modelId="{864EE960-9A02-4398-86DC-07B6AD7B9BD2}" type="presOf" srcId="{8E7FC51C-02D3-4081-BB5D-4BA573F7D0AB}" destId="{06CFBAED-EEA5-49A5-8F40-E2F5C2C99C33}" srcOrd="0" destOrd="0" presId="urn:microsoft.com/office/officeart/2005/8/layout/arrow2"/>
    <dgm:cxn modelId="{6CB20AAE-F08B-499A-9EA2-B70B9AF9FD98}" srcId="{8E7FC51C-02D3-4081-BB5D-4BA573F7D0AB}" destId="{33E089B3-058B-4896-9BA6-679325C0D976}" srcOrd="1" destOrd="0" parTransId="{6ABEACCE-6516-4E40-9814-89E36DD6DB34}" sibTransId="{C12678A3-D3EB-420A-BA96-6E62FF58815A}"/>
    <dgm:cxn modelId="{45238FF5-479B-41EF-9457-E734EEF4CD33}" srcId="{8E7FC51C-02D3-4081-BB5D-4BA573F7D0AB}" destId="{3AD44390-82C9-435E-BCAE-5A53BBE50400}" srcOrd="2" destOrd="0" parTransId="{9ADE33E8-F100-48E7-9C63-2F8A9DDB1052}" sibTransId="{B00BC0D2-002D-4CE7-8F23-63D7EA03AF5F}"/>
    <dgm:cxn modelId="{BD517435-44C6-4F08-AD57-B6572A8886F6}" type="presParOf" srcId="{06CFBAED-EEA5-49A5-8F40-E2F5C2C99C33}" destId="{30825C4D-7C3E-45CB-807A-35D1D028ABD8}" srcOrd="0" destOrd="0" presId="urn:microsoft.com/office/officeart/2005/8/layout/arrow2"/>
    <dgm:cxn modelId="{67E03815-FAE7-4B83-B45D-865C50E5E251}" type="presParOf" srcId="{06CFBAED-EEA5-49A5-8F40-E2F5C2C99C33}" destId="{88618B45-FA61-426E-BCB5-5690653A4755}" srcOrd="1" destOrd="0" presId="urn:microsoft.com/office/officeart/2005/8/layout/arrow2"/>
    <dgm:cxn modelId="{28C54721-17A6-48CE-BDDB-CFAC43383CC7}" type="presParOf" srcId="{88618B45-FA61-426E-BCB5-5690653A4755}" destId="{5C79D8C7-48A6-4B88-B0A7-42EAEBDDC0AE}" srcOrd="0" destOrd="0" presId="urn:microsoft.com/office/officeart/2005/8/layout/arrow2"/>
    <dgm:cxn modelId="{D2D067E6-DB67-4C48-AD3E-D2882295FD69}" type="presParOf" srcId="{88618B45-FA61-426E-BCB5-5690653A4755}" destId="{C7805D90-7BDA-4795-958D-D7AAAFA7A82E}" srcOrd="1" destOrd="0" presId="urn:microsoft.com/office/officeart/2005/8/layout/arrow2"/>
    <dgm:cxn modelId="{56E6B849-EFD4-48A7-BD05-6EBE8634D5EA}" type="presParOf" srcId="{88618B45-FA61-426E-BCB5-5690653A4755}" destId="{A3FEFDAC-FAA0-4FC0-8667-5A067FA66CBC}" srcOrd="2" destOrd="0" presId="urn:microsoft.com/office/officeart/2005/8/layout/arrow2"/>
    <dgm:cxn modelId="{5C9960F0-8E77-44BC-A7CD-1582188B7960}" type="presParOf" srcId="{88618B45-FA61-426E-BCB5-5690653A4755}" destId="{01C58F25-9E27-45EB-8788-008EF1975848}" srcOrd="3" destOrd="0" presId="urn:microsoft.com/office/officeart/2005/8/layout/arrow2"/>
    <dgm:cxn modelId="{918E14DB-8C42-46B0-A910-246B2442F15A}" type="presParOf" srcId="{88618B45-FA61-426E-BCB5-5690653A4755}" destId="{D50207A1-A506-4F7B-A0F6-225C3DA62204}" srcOrd="4" destOrd="0" presId="urn:microsoft.com/office/officeart/2005/8/layout/arrow2"/>
    <dgm:cxn modelId="{0FBCE46E-F370-4A48-8134-7334670D239A}" type="presParOf" srcId="{88618B45-FA61-426E-BCB5-5690653A4755}" destId="{623C7418-F08C-4A09-AD92-7A615C0C1D1F}"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D6EE7-E15E-4763-B2BF-04092461F904}">
      <dsp:nvSpPr>
        <dsp:cNvPr id="0" name=""/>
        <dsp:cNvSpPr/>
      </dsp:nvSpPr>
      <dsp:spPr>
        <a:xfrm rot="10800000">
          <a:off x="734268" y="0"/>
          <a:ext cx="2416436" cy="775338"/>
        </a:xfrm>
        <a:prstGeom prst="homePlate">
          <a:avLst/>
        </a:prstGeom>
        <a:gradFill rotWithShape="0">
          <a:gsLst>
            <a:gs pos="0">
              <a:srgbClr val="CC0000">
                <a:hueOff val="0"/>
                <a:satOff val="0"/>
                <a:lumOff val="0"/>
                <a:alphaOff val="0"/>
                <a:shade val="51000"/>
                <a:satMod val="130000"/>
              </a:srgbClr>
            </a:gs>
            <a:gs pos="80000">
              <a:srgbClr val="CC0000">
                <a:hueOff val="0"/>
                <a:satOff val="0"/>
                <a:lumOff val="0"/>
                <a:alphaOff val="0"/>
                <a:shade val="93000"/>
                <a:satMod val="130000"/>
              </a:srgbClr>
            </a:gs>
            <a:gs pos="100000">
              <a:srgbClr val="CC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1903" tIns="91440" rIns="170688"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FFFFFF"/>
              </a:solidFill>
              <a:latin typeface="游明朝 Demibold" panose="02020600000000000000" pitchFamily="18" charset="-128"/>
              <a:ea typeface="游明朝 Demibold" panose="02020600000000000000" pitchFamily="18" charset="-128"/>
              <a:cs typeface="+mn-cs"/>
            </a:rPr>
            <a:t>食べる</a:t>
          </a:r>
          <a:endParaRPr kumimoji="1" lang="en-US" altLang="ja-JP" sz="2400" kern="1200" dirty="0">
            <a:solidFill>
              <a:srgbClr val="FFFFFF"/>
            </a:solidFill>
            <a:latin typeface="游明朝 Demibold" panose="02020600000000000000" pitchFamily="18" charset="-128"/>
            <a:ea typeface="游明朝 Demibold" panose="02020600000000000000" pitchFamily="18" charset="-128"/>
            <a:cs typeface="+mn-cs"/>
          </a:endParaRPr>
        </a:p>
      </dsp:txBody>
      <dsp:txXfrm rot="10800000">
        <a:off x="928102" y="0"/>
        <a:ext cx="2222602" cy="775338"/>
      </dsp:txXfrm>
    </dsp:sp>
    <dsp:sp modelId="{08FA86A9-B706-4113-BD02-4A8DB928E3A6}">
      <dsp:nvSpPr>
        <dsp:cNvPr id="0" name=""/>
        <dsp:cNvSpPr/>
      </dsp:nvSpPr>
      <dsp:spPr>
        <a:xfrm>
          <a:off x="379116" y="236"/>
          <a:ext cx="775338" cy="775338"/>
        </a:xfrm>
        <a:prstGeom prst="ellipse">
          <a:avLst/>
        </a:prstGeom>
        <a:solidFill>
          <a:srgbClr val="CC0000">
            <a:tint val="50000"/>
            <a:hueOff val="0"/>
            <a:satOff val="0"/>
            <a:lumOff val="0"/>
            <a:alphaOff val="0"/>
          </a:srgb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sp:spPr>
      <dsp:style>
        <a:lnRef idx="0">
          <a:scrgbClr r="0" g="0" b="0"/>
        </a:lnRef>
        <a:fillRef idx="1">
          <a:scrgbClr r="0" g="0" b="0"/>
        </a:fillRef>
        <a:effectRef idx="0">
          <a:scrgbClr r="0" g="0" b="0"/>
        </a:effectRef>
        <a:fontRef idx="minor"/>
      </dsp:style>
    </dsp:sp>
    <dsp:sp modelId="{A41D9DA8-8338-486C-A3B4-F522F6207604}">
      <dsp:nvSpPr>
        <dsp:cNvPr id="0" name=""/>
        <dsp:cNvSpPr/>
      </dsp:nvSpPr>
      <dsp:spPr>
        <a:xfrm rot="10800000">
          <a:off x="857156" y="929679"/>
          <a:ext cx="2345303" cy="775338"/>
        </a:xfrm>
        <a:prstGeom prst="homePlate">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1903" tIns="91440" rIns="170688"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000000"/>
              </a:solidFill>
              <a:latin typeface="游明朝 Demibold" panose="02020600000000000000" pitchFamily="18" charset="-128"/>
              <a:ea typeface="游明朝 Demibold" panose="02020600000000000000" pitchFamily="18" charset="-128"/>
              <a:cs typeface="+mn-cs"/>
            </a:rPr>
            <a:t>話す</a:t>
          </a:r>
        </a:p>
      </dsp:txBody>
      <dsp:txXfrm rot="10800000">
        <a:off x="1050990" y="929679"/>
        <a:ext cx="2151469" cy="775338"/>
      </dsp:txXfrm>
    </dsp:sp>
    <dsp:sp modelId="{8544C757-7BBE-4946-81B3-397BC55D8901}">
      <dsp:nvSpPr>
        <dsp:cNvPr id="0" name=""/>
        <dsp:cNvSpPr/>
      </dsp:nvSpPr>
      <dsp:spPr>
        <a:xfrm>
          <a:off x="396899" y="1007019"/>
          <a:ext cx="775338" cy="775338"/>
        </a:xfrm>
        <a:prstGeom prst="ellipse">
          <a:avLst/>
        </a:prstGeom>
        <a:solidFill>
          <a:schemeClr val="accent3">
            <a:lumMod val="60000"/>
            <a:lumOff val="40000"/>
          </a:scheme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sp:spPr>
      <dsp:style>
        <a:lnRef idx="0">
          <a:scrgbClr r="0" g="0" b="0"/>
        </a:lnRef>
        <a:fillRef idx="1">
          <a:scrgbClr r="0" g="0" b="0"/>
        </a:fillRef>
        <a:effectRef idx="0">
          <a:scrgbClr r="0" g="0" b="0"/>
        </a:effectRef>
        <a:fontRef idx="minor"/>
      </dsp:style>
    </dsp:sp>
    <dsp:sp modelId="{BD59F98C-9A53-4770-A809-E9A2DF4BEEF3}">
      <dsp:nvSpPr>
        <dsp:cNvPr id="0" name=""/>
        <dsp:cNvSpPr/>
      </dsp:nvSpPr>
      <dsp:spPr>
        <a:xfrm rot="10800000">
          <a:off x="955213" y="1983696"/>
          <a:ext cx="2345303" cy="775338"/>
        </a:xfrm>
        <a:prstGeom prst="homePlate">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1903" tIns="91440" rIns="170688"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000000"/>
              </a:solidFill>
              <a:latin typeface="游明朝 Demibold" panose="02020600000000000000" pitchFamily="18" charset="-128"/>
              <a:ea typeface="游明朝 Demibold" panose="02020600000000000000" pitchFamily="18" charset="-128"/>
              <a:cs typeface="+mn-cs"/>
            </a:rPr>
            <a:t>呼吸する</a:t>
          </a:r>
        </a:p>
      </dsp:txBody>
      <dsp:txXfrm rot="10800000">
        <a:off x="1149047" y="1983696"/>
        <a:ext cx="2151469" cy="775338"/>
      </dsp:txXfrm>
    </dsp:sp>
    <dsp:sp modelId="{150FD8F4-A6B8-4444-883C-C94F077843E5}">
      <dsp:nvSpPr>
        <dsp:cNvPr id="0" name=""/>
        <dsp:cNvSpPr/>
      </dsp:nvSpPr>
      <dsp:spPr>
        <a:xfrm>
          <a:off x="396899" y="2013802"/>
          <a:ext cx="775338" cy="775338"/>
        </a:xfrm>
        <a:prstGeom prst="ellipse">
          <a:avLst/>
        </a:prstGeom>
        <a:solidFill>
          <a:schemeClr val="accent6">
            <a:lumMod val="40000"/>
            <a:lumOff val="60000"/>
          </a:schemeClr>
        </a:solidFill>
        <a:ln>
          <a:noFill/>
        </a:ln>
        <a:effectLst/>
        <a:scene3d>
          <a:camera prst="orthographicFront"/>
          <a:lightRig rig="threePt" dir="t">
            <a:rot lat="0" lon="0" rev="7500000"/>
          </a:lightRig>
        </a:scene3d>
        <a:sp3d z="152400" extrusionH="63500" prstMaterial="matte">
          <a:bevelT w="50800" h="19050" prst="relaxedInset"/>
          <a:contourClr>
            <a:srgbClr val="000000"/>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E122F-678A-467A-8DD4-C9D725606F43}">
      <dsp:nvSpPr>
        <dsp:cNvPr id="0" name=""/>
        <dsp:cNvSpPr/>
      </dsp:nvSpPr>
      <dsp:spPr>
        <a:xfrm>
          <a:off x="1296148" y="8"/>
          <a:ext cx="2682785" cy="1004314"/>
        </a:xfrm>
        <a:prstGeom prst="roundRect">
          <a:avLst>
            <a:gd name="adj" fmla="val 10000"/>
          </a:avLst>
        </a:prstGeom>
        <a:solidFill>
          <a:srgbClr val="FF33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ysClr val="window" lastClr="FFFFFF"/>
              </a:solidFill>
              <a:latin typeface="游明朝 Demibold" panose="02020600000000000000" pitchFamily="18" charset="-128"/>
              <a:ea typeface="游明朝 Demibold" panose="02020600000000000000" pitchFamily="18" charset="-128"/>
              <a:cs typeface="+mn-cs"/>
            </a:rPr>
            <a:t>硬組織</a:t>
          </a:r>
          <a:endParaRPr kumimoji="1" lang="en-US" altLang="ja-JP" sz="1800" b="1" kern="1200" dirty="0">
            <a:solidFill>
              <a:sysClr val="window" lastClr="FFFFFF"/>
            </a:solidFill>
            <a:latin typeface="游明朝 Demibold" panose="02020600000000000000" pitchFamily="18" charset="-128"/>
            <a:ea typeface="游明朝 Demibold" panose="02020600000000000000" pitchFamily="18" charset="-128"/>
            <a:cs typeface="+mn-cs"/>
          </a:endParaRPr>
        </a:p>
        <a:p>
          <a:pPr marL="0" lvl="0" indent="0" algn="ctr" defTabSz="800100">
            <a:lnSpc>
              <a:spcPct val="90000"/>
            </a:lnSpc>
            <a:spcBef>
              <a:spcPct val="0"/>
            </a:spcBef>
            <a:spcAft>
              <a:spcPct val="35000"/>
            </a:spcAft>
            <a:buNone/>
          </a:pPr>
          <a:r>
            <a:rPr kumimoji="1" lang="ja-JP" altLang="en-US" sz="1800" b="1" kern="1200" dirty="0">
              <a:solidFill>
                <a:sysClr val="window" lastClr="FFFFFF"/>
              </a:solidFill>
              <a:latin typeface="游明朝 Demibold" panose="02020600000000000000" pitchFamily="18" charset="-128"/>
              <a:ea typeface="游明朝 Demibold" panose="02020600000000000000" pitchFamily="18" charset="-128"/>
              <a:cs typeface="+mn-cs"/>
            </a:rPr>
            <a:t>（歯・歯列・咬合）</a:t>
          </a:r>
        </a:p>
      </dsp:txBody>
      <dsp:txXfrm>
        <a:off x="1325563" y="29423"/>
        <a:ext cx="2623955" cy="945484"/>
      </dsp:txXfrm>
    </dsp:sp>
    <dsp:sp modelId="{97E31458-30A4-42C4-A788-B4D52D9C54E7}">
      <dsp:nvSpPr>
        <dsp:cNvPr id="0" name=""/>
        <dsp:cNvSpPr/>
      </dsp:nvSpPr>
      <dsp:spPr>
        <a:xfrm rot="3628069">
          <a:off x="3712388" y="1697797"/>
          <a:ext cx="1099767" cy="351510"/>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0" kern="1200">
            <a:solidFill>
              <a:sysClr val="window" lastClr="FFFFFF"/>
            </a:solidFill>
            <a:latin typeface="游明朝 Demibold" panose="02020600000000000000" pitchFamily="18" charset="-128"/>
            <a:ea typeface="游明朝 Demibold" panose="02020600000000000000" pitchFamily="18" charset="-128"/>
            <a:cs typeface="+mn-cs"/>
          </a:endParaRPr>
        </a:p>
      </dsp:txBody>
      <dsp:txXfrm>
        <a:off x="3817841" y="1768099"/>
        <a:ext cx="888861" cy="210906"/>
      </dsp:txXfrm>
    </dsp:sp>
    <dsp:sp modelId="{73F21EBF-0A4D-4785-9850-6EAD51EA4F4D}">
      <dsp:nvSpPr>
        <dsp:cNvPr id="0" name=""/>
        <dsp:cNvSpPr/>
      </dsp:nvSpPr>
      <dsp:spPr>
        <a:xfrm>
          <a:off x="3319962" y="2977401"/>
          <a:ext cx="2008629" cy="1004314"/>
        </a:xfrm>
        <a:prstGeom prst="roundRect">
          <a:avLst>
            <a:gd name="adj" fmla="val 10000"/>
          </a:avLst>
        </a:prstGeom>
        <a:solidFill>
          <a:srgbClr val="0066CC"/>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ysClr val="window" lastClr="FFFFFF"/>
              </a:solidFill>
              <a:latin typeface="游明朝 Demibold" panose="02020600000000000000" pitchFamily="18" charset="-128"/>
              <a:ea typeface="游明朝 Demibold" panose="02020600000000000000" pitchFamily="18" charset="-128"/>
              <a:cs typeface="+mn-cs"/>
            </a:rPr>
            <a:t>咀嚼筋</a:t>
          </a:r>
        </a:p>
      </dsp:txBody>
      <dsp:txXfrm>
        <a:off x="3349377" y="3006816"/>
        <a:ext cx="1949799" cy="945484"/>
      </dsp:txXfrm>
    </dsp:sp>
    <dsp:sp modelId="{C10A751D-3830-46B8-9CFB-7AA86F35831D}">
      <dsp:nvSpPr>
        <dsp:cNvPr id="0" name=""/>
        <dsp:cNvSpPr/>
      </dsp:nvSpPr>
      <dsp:spPr>
        <a:xfrm rot="10789635">
          <a:off x="2072675" y="3349106"/>
          <a:ext cx="1099767" cy="351510"/>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0" kern="1200">
            <a:solidFill>
              <a:sysClr val="window" lastClr="FFFFFF"/>
            </a:solidFill>
            <a:latin typeface="游明朝 Demibold" panose="02020600000000000000" pitchFamily="18" charset="-128"/>
            <a:ea typeface="游明朝 Demibold" panose="02020600000000000000" pitchFamily="18" charset="-128"/>
            <a:cs typeface="+mn-cs"/>
          </a:endParaRPr>
        </a:p>
      </dsp:txBody>
      <dsp:txXfrm rot="10800000">
        <a:off x="2178128" y="3419408"/>
        <a:ext cx="888861" cy="210906"/>
      </dsp:txXfrm>
    </dsp:sp>
    <dsp:sp modelId="{A2BFDB2D-A993-4D7C-9FEC-ED494C9B9814}">
      <dsp:nvSpPr>
        <dsp:cNvPr id="0" name=""/>
        <dsp:cNvSpPr/>
      </dsp:nvSpPr>
      <dsp:spPr>
        <a:xfrm>
          <a:off x="63937" y="2987410"/>
          <a:ext cx="1881322" cy="1004314"/>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ysClr val="window" lastClr="FFFFFF"/>
              </a:solidFill>
              <a:latin typeface="游明朝 Demibold" panose="02020600000000000000" pitchFamily="18" charset="-128"/>
              <a:ea typeface="游明朝 Demibold" panose="02020600000000000000" pitchFamily="18" charset="-128"/>
              <a:cs typeface="+mn-cs"/>
            </a:rPr>
            <a:t>軟組織</a:t>
          </a:r>
          <a:endParaRPr kumimoji="1" lang="en-US" altLang="ja-JP" sz="1800" b="1" kern="1200" dirty="0">
            <a:solidFill>
              <a:sysClr val="window" lastClr="FFFFFF"/>
            </a:solidFill>
            <a:latin typeface="游明朝 Demibold" panose="02020600000000000000" pitchFamily="18" charset="-128"/>
            <a:ea typeface="游明朝 Demibold" panose="02020600000000000000" pitchFamily="18" charset="-128"/>
            <a:cs typeface="+mn-cs"/>
          </a:endParaRPr>
        </a:p>
      </dsp:txBody>
      <dsp:txXfrm>
        <a:off x="93352" y="3016825"/>
        <a:ext cx="1822492" cy="945484"/>
      </dsp:txXfrm>
    </dsp:sp>
    <dsp:sp modelId="{B5DA5724-359B-40B9-8292-2A09C9466258}">
      <dsp:nvSpPr>
        <dsp:cNvPr id="0" name=""/>
        <dsp:cNvSpPr/>
      </dsp:nvSpPr>
      <dsp:spPr>
        <a:xfrm rot="17919686">
          <a:off x="529843" y="1761712"/>
          <a:ext cx="1099767" cy="351510"/>
        </a:xfrm>
        <a:prstGeom prst="leftRightArrow">
          <a:avLst>
            <a:gd name="adj1" fmla="val 60000"/>
            <a:gd name="adj2" fmla="val 50000"/>
          </a:avLst>
        </a:prstGeom>
        <a:solidFill>
          <a:srgbClr val="FFC000"/>
        </a:solidFill>
        <a:ln>
          <a:solidFill>
            <a:srgbClr val="FFC000"/>
          </a:solid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0" kern="1200">
            <a:solidFill>
              <a:sysClr val="window" lastClr="FFFFFF"/>
            </a:solidFill>
            <a:latin typeface="游明朝 Demibold" panose="02020600000000000000" pitchFamily="18" charset="-128"/>
            <a:ea typeface="游明朝 Demibold" panose="02020600000000000000" pitchFamily="18" charset="-128"/>
            <a:cs typeface="+mn-cs"/>
          </a:endParaRPr>
        </a:p>
      </dsp:txBody>
      <dsp:txXfrm>
        <a:off x="635296" y="1832014"/>
        <a:ext cx="888861" cy="210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25C4D-7C3E-45CB-807A-35D1D028ABD8}">
      <dsp:nvSpPr>
        <dsp:cNvPr id="0" name=""/>
        <dsp:cNvSpPr/>
      </dsp:nvSpPr>
      <dsp:spPr>
        <a:xfrm>
          <a:off x="59387" y="0"/>
          <a:ext cx="7514073" cy="4696296"/>
        </a:xfrm>
        <a:prstGeom prst="swooshArrow">
          <a:avLst>
            <a:gd name="adj1" fmla="val 25000"/>
            <a:gd name="adj2" fmla="val 25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C79D8C7-48A6-4B88-B0A7-42EAEBDDC0AE}">
      <dsp:nvSpPr>
        <dsp:cNvPr id="0" name=""/>
        <dsp:cNvSpPr/>
      </dsp:nvSpPr>
      <dsp:spPr>
        <a:xfrm>
          <a:off x="1013674" y="3241383"/>
          <a:ext cx="195365" cy="19536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805D90-7BDA-4795-958D-D7AAAFA7A82E}">
      <dsp:nvSpPr>
        <dsp:cNvPr id="0" name=""/>
        <dsp:cNvSpPr/>
      </dsp:nvSpPr>
      <dsp:spPr>
        <a:xfrm>
          <a:off x="576056" y="2970103"/>
          <a:ext cx="1750779" cy="135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20" tIns="0" rIns="0" bIns="0" numCol="1" spcCol="1270" anchor="t" anchorCtr="0">
          <a:noAutofit/>
        </a:bodyPr>
        <a:lstStyle/>
        <a:p>
          <a:pPr marL="0" lvl="0" indent="0" algn="l" defTabSz="1244600">
            <a:lnSpc>
              <a:spcPct val="90000"/>
            </a:lnSpc>
            <a:spcBef>
              <a:spcPct val="0"/>
            </a:spcBef>
            <a:spcAft>
              <a:spcPct val="35000"/>
            </a:spcAft>
            <a:buNone/>
          </a:pPr>
          <a:endParaRPr kumimoji="1" lang="en-US" altLang="ja-JP" sz="2800" kern="1200" dirty="0">
            <a:latin typeface="游明朝 Demibold" panose="02020600000000000000" pitchFamily="18" charset="-128"/>
            <a:ea typeface="游明朝 Demibold" panose="02020600000000000000" pitchFamily="18" charset="-128"/>
          </a:endParaRPr>
        </a:p>
        <a:p>
          <a:pPr marL="0" lvl="0" indent="0" algn="l" defTabSz="1244600">
            <a:lnSpc>
              <a:spcPct val="90000"/>
            </a:lnSpc>
            <a:spcBef>
              <a:spcPct val="0"/>
            </a:spcBef>
            <a:spcAft>
              <a:spcPct val="35000"/>
            </a:spcAft>
            <a:buNone/>
          </a:pPr>
          <a:r>
            <a:rPr kumimoji="1" lang="ja-JP" altLang="en-US" sz="2800" kern="1200" dirty="0">
              <a:latin typeface="游明朝 Demibold" panose="02020600000000000000" pitchFamily="18" charset="-128"/>
              <a:ea typeface="游明朝 Demibold" panose="02020600000000000000" pitchFamily="18" charset="-128"/>
            </a:rPr>
            <a:t>乳児期</a:t>
          </a:r>
        </a:p>
      </dsp:txBody>
      <dsp:txXfrm>
        <a:off x="576056" y="2970103"/>
        <a:ext cx="1750779" cy="1357229"/>
      </dsp:txXfrm>
    </dsp:sp>
    <dsp:sp modelId="{A3FEFDAC-FAA0-4FC0-8667-5A067FA66CBC}">
      <dsp:nvSpPr>
        <dsp:cNvPr id="0" name=""/>
        <dsp:cNvSpPr/>
      </dsp:nvSpPr>
      <dsp:spPr>
        <a:xfrm>
          <a:off x="2738154" y="1964930"/>
          <a:ext cx="353161" cy="35316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1C58F25-9E27-45EB-8788-008EF1975848}">
      <dsp:nvSpPr>
        <dsp:cNvPr id="0" name=""/>
        <dsp:cNvSpPr/>
      </dsp:nvSpPr>
      <dsp:spPr>
        <a:xfrm>
          <a:off x="2736308" y="1728197"/>
          <a:ext cx="1803377" cy="255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33" tIns="0" rIns="0" bIns="0" numCol="1" spcCol="1270" anchor="t" anchorCtr="0">
          <a:noAutofit/>
        </a:bodyPr>
        <a:lstStyle/>
        <a:p>
          <a:pPr marL="0" lvl="0" indent="0" algn="l" defTabSz="1244600">
            <a:lnSpc>
              <a:spcPct val="90000"/>
            </a:lnSpc>
            <a:spcBef>
              <a:spcPct val="0"/>
            </a:spcBef>
            <a:spcAft>
              <a:spcPct val="35000"/>
            </a:spcAft>
            <a:buNone/>
          </a:pPr>
          <a:endParaRPr kumimoji="1" lang="en-US" altLang="ja-JP" sz="2800" kern="1200" dirty="0">
            <a:latin typeface="游明朝 Demibold" panose="02020600000000000000" pitchFamily="18" charset="-128"/>
            <a:ea typeface="游明朝 Demibold" panose="02020600000000000000" pitchFamily="18" charset="-128"/>
          </a:endParaRPr>
        </a:p>
        <a:p>
          <a:pPr marL="0" lvl="0" indent="0" algn="l" defTabSz="1244600">
            <a:lnSpc>
              <a:spcPct val="90000"/>
            </a:lnSpc>
            <a:spcBef>
              <a:spcPct val="0"/>
            </a:spcBef>
            <a:spcAft>
              <a:spcPct val="35000"/>
            </a:spcAft>
            <a:buNone/>
          </a:pPr>
          <a:r>
            <a:rPr kumimoji="1" lang="ja-JP" altLang="en-US" sz="2800" kern="1200" dirty="0">
              <a:latin typeface="游明朝 Demibold" panose="02020600000000000000" pitchFamily="18" charset="-128"/>
              <a:ea typeface="游明朝 Demibold" panose="02020600000000000000" pitchFamily="18" charset="-128"/>
            </a:rPr>
            <a:t>幼児期</a:t>
          </a:r>
        </a:p>
      </dsp:txBody>
      <dsp:txXfrm>
        <a:off x="2736308" y="1728197"/>
        <a:ext cx="1803377" cy="2554785"/>
      </dsp:txXfrm>
    </dsp:sp>
    <dsp:sp modelId="{D50207A1-A506-4F7B-A0F6-225C3DA62204}">
      <dsp:nvSpPr>
        <dsp:cNvPr id="0" name=""/>
        <dsp:cNvSpPr/>
      </dsp:nvSpPr>
      <dsp:spPr>
        <a:xfrm>
          <a:off x="4812038" y="1188162"/>
          <a:ext cx="488414" cy="48841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23C7418-F08C-4A09-AD92-7A615C0C1D1F}">
      <dsp:nvSpPr>
        <dsp:cNvPr id="0" name=""/>
        <dsp:cNvSpPr/>
      </dsp:nvSpPr>
      <dsp:spPr>
        <a:xfrm>
          <a:off x="5040556" y="1080127"/>
          <a:ext cx="1803377" cy="326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01" tIns="0" rIns="0" bIns="0" numCol="1" spcCol="1270" anchor="t" anchorCtr="0">
          <a:noAutofit/>
        </a:bodyPr>
        <a:lstStyle/>
        <a:p>
          <a:pPr marL="0" lvl="0" indent="0" algn="l" defTabSz="1244600">
            <a:lnSpc>
              <a:spcPct val="90000"/>
            </a:lnSpc>
            <a:spcBef>
              <a:spcPct val="0"/>
            </a:spcBef>
            <a:spcAft>
              <a:spcPct val="35000"/>
            </a:spcAft>
            <a:buNone/>
          </a:pPr>
          <a:endParaRPr kumimoji="1" lang="en-US" altLang="ja-JP" sz="2800" kern="1200" dirty="0">
            <a:latin typeface="游明朝 Demibold" panose="02020600000000000000" pitchFamily="18" charset="-128"/>
            <a:ea typeface="游明朝 Demibold" panose="02020600000000000000" pitchFamily="18" charset="-128"/>
          </a:endParaRPr>
        </a:p>
        <a:p>
          <a:pPr marL="0" lvl="0" indent="0" algn="l" defTabSz="1244600">
            <a:lnSpc>
              <a:spcPct val="90000"/>
            </a:lnSpc>
            <a:spcBef>
              <a:spcPct val="0"/>
            </a:spcBef>
            <a:spcAft>
              <a:spcPct val="35000"/>
            </a:spcAft>
            <a:buNone/>
          </a:pPr>
          <a:r>
            <a:rPr kumimoji="1" lang="ja-JP" altLang="en-US" sz="2800" kern="1200" dirty="0">
              <a:latin typeface="游明朝 Demibold" panose="02020600000000000000" pitchFamily="18" charset="-128"/>
              <a:ea typeface="游明朝 Demibold" panose="02020600000000000000" pitchFamily="18" charset="-128"/>
            </a:rPr>
            <a:t>学童期</a:t>
          </a:r>
        </a:p>
      </dsp:txBody>
      <dsp:txXfrm>
        <a:off x="5040556" y="1080127"/>
        <a:ext cx="1803377" cy="326392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02B2C25-CC59-48FD-A96A-9BC3F84944B2}" type="datetimeFigureOut">
              <a:rPr kumimoji="1" lang="ja-JP" altLang="en-US" smtClean="0"/>
              <a:t>2025/6/13</a:t>
            </a:fld>
            <a:endParaRPr kumimoji="1" lang="ja-JP" altLang="en-US"/>
          </a:p>
        </p:txBody>
      </p:sp>
      <p:sp>
        <p:nvSpPr>
          <p:cNvPr id="4" name="フッター プレースホルダー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166F932-F4EE-4370-95EF-EB1C80EACE20}" type="slidenum">
              <a:rPr kumimoji="1" lang="ja-JP" altLang="en-US" smtClean="0"/>
              <a:t>‹#›</a:t>
            </a:fld>
            <a:endParaRPr kumimoji="1" lang="ja-JP" altLang="en-US"/>
          </a:p>
        </p:txBody>
      </p:sp>
    </p:spTree>
    <p:extLst>
      <p:ext uri="{BB962C8B-B14F-4D97-AF65-F5344CB8AC3E}">
        <p14:creationId xmlns:p14="http://schemas.microsoft.com/office/powerpoint/2010/main" val="191095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9A68C25-1999-427B-99CF-DFBF838E8F7F}" type="datetimeFigureOut">
              <a:rPr kumimoji="1" lang="ja-JP" altLang="en-US" smtClean="0"/>
              <a:t>2025/6/13</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E5BC3E0-451C-40FC-944B-313F12FCE5D9}" type="slidenum">
              <a:rPr kumimoji="1" lang="ja-JP" altLang="en-US" smtClean="0"/>
              <a:t>‹#›</a:t>
            </a:fld>
            <a:endParaRPr kumimoji="1" lang="ja-JP" altLang="en-US"/>
          </a:p>
        </p:txBody>
      </p:sp>
    </p:spTree>
    <p:extLst>
      <p:ext uri="{BB962C8B-B14F-4D97-AF65-F5344CB8AC3E}">
        <p14:creationId xmlns:p14="http://schemas.microsoft.com/office/powerpoint/2010/main" val="19147956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362101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331440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294383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401699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112904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163004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412233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352136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81445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189005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A716156-6259-468C-9BB0-AA36D8488958}" type="datetimeFigureOut">
              <a:rPr kumimoji="1" lang="ja-JP" altLang="en-US" smtClean="0"/>
              <a:t>2025/6/13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97519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16156-6259-468C-9BB0-AA36D8488958}" type="datetimeFigureOut">
              <a:rPr kumimoji="1" lang="ja-JP" altLang="en-US" smtClean="0"/>
              <a:t>2025/6/13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1F0FD-746B-4963-9770-B10972A4BFDC}" type="slidenum">
              <a:rPr kumimoji="1" lang="ja-JP" altLang="en-US" smtClean="0"/>
              <a:t>‹#›</a:t>
            </a:fld>
            <a:endParaRPr kumimoji="1" lang="ja-JP" altLang="en-US"/>
          </a:p>
        </p:txBody>
      </p:sp>
    </p:spTree>
    <p:extLst>
      <p:ext uri="{BB962C8B-B14F-4D97-AF65-F5344CB8AC3E}">
        <p14:creationId xmlns:p14="http://schemas.microsoft.com/office/powerpoint/2010/main" val="3242220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23.jpe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1.png"/><Relationship Id="rId4" Type="http://schemas.openxmlformats.org/officeDocument/2006/relationships/image" Target="../media/image28.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microsoft.com/office/2007/relationships/hdphoto" Target="../media/hdphoto12.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media4.m4a"/><Relationship Id="rId7" Type="http://schemas.openxmlformats.org/officeDocument/2006/relationships/diagramQuickStyle" Target="../diagrams/quickStyle2.xm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diagramLayout" Target="../diagrams/layout2.xml"/><Relationship Id="rId11" Type="http://schemas.openxmlformats.org/officeDocument/2006/relationships/image" Target="../media/image1.png"/><Relationship Id="rId5" Type="http://schemas.openxmlformats.org/officeDocument/2006/relationships/diagramData" Target="../diagrams/data2.xml"/><Relationship Id="rId10" Type="http://schemas.openxmlformats.org/officeDocument/2006/relationships/image" Target="../media/image2.jpg"/><Relationship Id="rId4" Type="http://schemas.openxmlformats.org/officeDocument/2006/relationships/slideLayout" Target="../slideLayouts/slideLayout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hdphoto" Target="../media/hdphoto1.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slideLayout" Target="../slideLayouts/slideLayout2.xml"/><Relationship Id="rId21" Type="http://schemas.microsoft.com/office/2007/relationships/hdphoto" Target="../media/hdphoto5.wdp"/><Relationship Id="rId7" Type="http://schemas.openxmlformats.org/officeDocument/2006/relationships/image" Target="../media/image6.jpeg"/><Relationship Id="rId12" Type="http://schemas.openxmlformats.org/officeDocument/2006/relationships/image" Target="../media/image11.png"/><Relationship Id="rId17" Type="http://schemas.microsoft.com/office/2007/relationships/hdphoto" Target="../media/hdphoto3.wdp"/><Relationship Id="rId25" Type="http://schemas.microsoft.com/office/2007/relationships/hdphoto" Target="../media/hdphoto7.wdp"/><Relationship Id="rId2" Type="http://schemas.openxmlformats.org/officeDocument/2006/relationships/audio" Target="../media/media5.m4a"/><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0.jpeg"/><Relationship Id="rId1" Type="http://schemas.microsoft.com/office/2007/relationships/media" Target="../media/media5.m4a"/><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17.png"/><Relationship Id="rId5" Type="http://schemas.openxmlformats.org/officeDocument/2006/relationships/image" Target="../media/image4.jpeg"/><Relationship Id="rId15" Type="http://schemas.microsoft.com/office/2007/relationships/hdphoto" Target="../media/hdphoto2.wdp"/><Relationship Id="rId23" Type="http://schemas.microsoft.com/office/2007/relationships/hdphoto" Target="../media/hdphoto6.wdp"/><Relationship Id="rId28" Type="http://schemas.openxmlformats.org/officeDocument/2006/relationships/image" Target="../media/image19.jpeg"/><Relationship Id="rId10" Type="http://schemas.openxmlformats.org/officeDocument/2006/relationships/image" Target="../media/image9.jpeg"/><Relationship Id="rId19" Type="http://schemas.microsoft.com/office/2007/relationships/hdphoto" Target="../media/hdphoto4.wdp"/><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8.wdp"/><Relationship Id="rId30"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microsoft.com/office/2007/relationships/hdphoto" Target="../media/hdphoto9.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microsoft.com/office/2007/relationships/hdphoto" Target="../media/hdphoto10.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79512" y="83530"/>
            <a:ext cx="6186309" cy="923330"/>
          </a:xfrm>
          <a:prstGeom prst="rect">
            <a:avLst/>
          </a:prstGeom>
          <a:noFill/>
        </p:spPr>
        <p:txBody>
          <a:bodyPr wrap="none" rtlCol="0">
            <a:spAutoFit/>
          </a:bodyPr>
          <a:lstStyle/>
          <a:p>
            <a:pPr>
              <a:lnSpc>
                <a:spcPct val="150000"/>
              </a:lnSpc>
            </a:pPr>
            <a:r>
              <a:rPr kumimoji="1" lang="ja-JP" altLang="en-US" dirty="0">
                <a:latin typeface="游明朝 Demibold" panose="02020600000000000000" pitchFamily="18" charset="-128"/>
                <a:ea typeface="游明朝 Demibold" panose="02020600000000000000" pitchFamily="18" charset="-128"/>
              </a:rPr>
              <a:t>公益社団法人　日本学校歯科医会</a:t>
            </a:r>
            <a:r>
              <a:rPr lang="ja-JP" altLang="en-US" dirty="0">
                <a:latin typeface="游明朝 Demibold" panose="02020600000000000000" pitchFamily="18" charset="-128"/>
                <a:ea typeface="游明朝 Demibold" panose="02020600000000000000" pitchFamily="18" charset="-128"/>
              </a:rPr>
              <a:t>　</a:t>
            </a:r>
            <a:endParaRPr lang="en-US" altLang="ja-JP" dirty="0">
              <a:latin typeface="游明朝 Demibold" panose="02020600000000000000" pitchFamily="18" charset="-128"/>
              <a:ea typeface="游明朝 Demibold" panose="02020600000000000000" pitchFamily="18" charset="-128"/>
            </a:endParaRPr>
          </a:p>
          <a:p>
            <a:pPr>
              <a:lnSpc>
                <a:spcPct val="150000"/>
              </a:lnSpc>
            </a:pPr>
            <a:r>
              <a:rPr lang="ja-JP" altLang="en-US" dirty="0">
                <a:latin typeface="游明朝 Demibold" panose="02020600000000000000" pitchFamily="18" charset="-128"/>
                <a:ea typeface="游明朝 Demibold" panose="02020600000000000000" pitchFamily="18" charset="-128"/>
              </a:rPr>
              <a:t>口腔機能発達不全症に関する学校等におけるモデル事業　</a:t>
            </a:r>
            <a:endParaRPr lang="en-US" altLang="ja-JP" dirty="0">
              <a:latin typeface="游明朝 Demibold" panose="02020600000000000000" pitchFamily="18" charset="-128"/>
              <a:ea typeface="游明朝 Demibold" panose="02020600000000000000" pitchFamily="18" charset="-128"/>
            </a:endParaRPr>
          </a:p>
        </p:txBody>
      </p:sp>
      <p:sp>
        <p:nvSpPr>
          <p:cNvPr id="8" name="テキスト ボックス 7"/>
          <p:cNvSpPr txBox="1"/>
          <p:nvPr/>
        </p:nvSpPr>
        <p:spPr>
          <a:xfrm>
            <a:off x="5364088" y="6237312"/>
            <a:ext cx="3595856" cy="523220"/>
          </a:xfrm>
          <a:prstGeom prst="rect">
            <a:avLst/>
          </a:prstGeom>
          <a:noFill/>
        </p:spPr>
        <p:txBody>
          <a:bodyPr wrap="none" rtlCol="0">
            <a:spAutoFit/>
          </a:bodyPr>
          <a:lstStyle/>
          <a:p>
            <a:pPr algn="r"/>
            <a:r>
              <a:rPr lang="ja-JP" altLang="en-US" sz="1400" dirty="0">
                <a:latin typeface="游明朝 Demibold" panose="02020600000000000000" pitchFamily="18" charset="-128"/>
                <a:ea typeface="游明朝 Demibold" panose="02020600000000000000" pitchFamily="18" charset="-128"/>
              </a:rPr>
              <a:t>口腔機能発達不全に関する調査研究委員会</a:t>
            </a:r>
            <a:endParaRPr lang="en-US" altLang="ja-JP" sz="1400" dirty="0">
              <a:latin typeface="游明朝 Demibold" panose="02020600000000000000" pitchFamily="18" charset="-128"/>
              <a:ea typeface="游明朝 Demibold" panose="02020600000000000000" pitchFamily="18" charset="-128"/>
            </a:endParaRPr>
          </a:p>
          <a:p>
            <a:pPr algn="r"/>
            <a:r>
              <a:rPr lang="ja-JP" altLang="en-US" sz="1400" dirty="0">
                <a:latin typeface="游明朝 Demibold" panose="02020600000000000000" pitchFamily="18" charset="-128"/>
                <a:ea typeface="游明朝 Demibold" panose="02020600000000000000" pitchFamily="18" charset="-128"/>
              </a:rPr>
              <a:t>委員長　</a:t>
            </a:r>
            <a:r>
              <a:rPr kumimoji="1" lang="ja-JP" altLang="en-US" sz="1400" dirty="0">
                <a:latin typeface="游明朝 Demibold" panose="02020600000000000000" pitchFamily="18" charset="-128"/>
                <a:ea typeface="游明朝 Demibold" panose="02020600000000000000" pitchFamily="18" charset="-128"/>
              </a:rPr>
              <a:t>朝田芳信</a:t>
            </a:r>
          </a:p>
        </p:txBody>
      </p:sp>
      <p:sp>
        <p:nvSpPr>
          <p:cNvPr id="9" name="テキスト ボックス 8"/>
          <p:cNvSpPr txBox="1"/>
          <p:nvPr/>
        </p:nvSpPr>
        <p:spPr>
          <a:xfrm>
            <a:off x="2411760" y="3045005"/>
            <a:ext cx="4134465" cy="523220"/>
          </a:xfrm>
          <a:prstGeom prst="rect">
            <a:avLst/>
          </a:prstGeom>
          <a:noFill/>
        </p:spPr>
        <p:txBody>
          <a:bodyPr wrap="none" rtlCol="0">
            <a:spAutoFit/>
          </a:bodyPr>
          <a:lstStyle/>
          <a:p>
            <a:r>
              <a:rPr kumimoji="1" lang="ja-JP" altLang="en-US" sz="2800" dirty="0">
                <a:latin typeface="游明朝 Demibold" panose="02020600000000000000" pitchFamily="18" charset="-128"/>
                <a:ea typeface="游明朝 Demibold" panose="02020600000000000000" pitchFamily="18" charset="-128"/>
              </a:rPr>
              <a:t>小児の口腔機能について</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6201663"/>
      </p:ext>
    </p:extLst>
  </p:cSld>
  <p:clrMapOvr>
    <a:masterClrMapping/>
  </p:clrMapOvr>
  <mc:AlternateContent xmlns:mc="http://schemas.openxmlformats.org/markup-compatibility/2006" xmlns:p14="http://schemas.microsoft.com/office/powerpoint/2010/main">
    <mc:Choice Requires="p14">
      <p:transition spd="slow" p14:dur="2000" advTm="32943"/>
    </mc:Choice>
    <mc:Fallback xmlns="">
      <p:transition spd="slow" advTm="3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2420888"/>
            <a:ext cx="3100291" cy="210090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2363" y="4585449"/>
            <a:ext cx="3048000" cy="196835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1364" y="379344"/>
            <a:ext cx="3108999" cy="1908271"/>
          </a:xfrm>
          <a:prstGeom prst="rect">
            <a:avLst/>
          </a:prstGeom>
        </p:spPr>
      </p:pic>
      <p:pic>
        <p:nvPicPr>
          <p:cNvPr id="8" name="図 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55575" y="402643"/>
            <a:ext cx="3024337" cy="1944547"/>
          </a:xfrm>
          <a:prstGeom prst="rect">
            <a:avLst/>
          </a:prstGeom>
        </p:spPr>
      </p:pic>
      <p:pic>
        <p:nvPicPr>
          <p:cNvPr id="9" name="図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466" y="2636912"/>
            <a:ext cx="3063870" cy="1884881"/>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3185702"/>
      </p:ext>
    </p:extLst>
  </p:cSld>
  <p:clrMapOvr>
    <a:masterClrMapping/>
  </p:clrMapOvr>
  <mc:AlternateContent xmlns:mc="http://schemas.openxmlformats.org/markup-compatibility/2006" xmlns:p14="http://schemas.microsoft.com/office/powerpoint/2010/main">
    <mc:Choice Requires="p14">
      <p:transition spd="slow" p14:dur="2000" advTm="61896"/>
    </mc:Choice>
    <mc:Fallback xmlns="">
      <p:transition spd="slow" advTm="6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80" x="7308850" y="3321050"/>
          <p14:tracePt t="1896" x="7334250" y="3302000"/>
          <p14:tracePt t="1904" x="7346950" y="3302000"/>
          <p14:tracePt t="1911" x="7353300" y="3295650"/>
          <p14:tracePt t="1944" x="7353300" y="3282950"/>
          <p14:tracePt t="1952" x="7353300" y="3276600"/>
          <p14:tracePt t="1976" x="7353300" y="3244850"/>
          <p14:tracePt t="2010" x="7353300" y="3238500"/>
          <p14:tracePt t="2027" x="7353300" y="3232150"/>
          <p14:tracePt t="2060" x="7353300" y="3225800"/>
          <p14:tracePt t="2080" x="7359650" y="3219450"/>
          <p14:tracePt t="2093" x="7359650" y="3213100"/>
          <p14:tracePt t="2111" x="7366000" y="3194050"/>
          <p14:tracePt t="2127" x="7366000" y="3181350"/>
          <p14:tracePt t="2143" x="7366000" y="3155950"/>
          <p14:tracePt t="2160" x="7366000" y="3136900"/>
          <p14:tracePt t="2177" x="7366000" y="3117850"/>
          <p14:tracePt t="2193" x="7366000" y="3086100"/>
          <p14:tracePt t="2210" x="7340600" y="3048000"/>
          <p14:tracePt t="2227" x="7289800" y="2978150"/>
          <p14:tracePt t="2243" x="7219950" y="2895600"/>
          <p14:tracePt t="2260" x="7092950" y="2819400"/>
          <p14:tracePt t="2277" x="6965950" y="2736850"/>
          <p14:tracePt t="2281" x="6883400" y="2686050"/>
          <p14:tracePt t="2293" x="6788150" y="2647950"/>
          <p14:tracePt t="2311" x="6407150" y="2501900"/>
          <p14:tracePt t="2327" x="6146800" y="2419350"/>
          <p14:tracePt t="2343" x="5924550" y="2362200"/>
          <p14:tracePt t="2360" x="5689600" y="2317750"/>
          <p14:tracePt t="2377" x="5530850" y="2298700"/>
          <p14:tracePt t="2393" x="5359400" y="2273300"/>
          <p14:tracePt t="2410" x="5194300" y="2241550"/>
          <p14:tracePt t="2427" x="5041900" y="2216150"/>
          <p14:tracePt t="2443" x="4940300" y="2209800"/>
          <p14:tracePt t="2460" x="4889500" y="2197100"/>
          <p14:tracePt t="2477" x="4857750" y="2190750"/>
          <p14:tracePt t="2493" x="4838700" y="2184400"/>
          <p14:tracePt t="2510" x="4787900" y="2159000"/>
          <p14:tracePt t="2527" x="4660900" y="2108200"/>
          <p14:tracePt t="2543" x="4502150" y="2051050"/>
          <p14:tracePt t="2560" x="4368800" y="2025650"/>
          <p14:tracePt t="2576" x="4203700" y="2012950"/>
          <p14:tracePt t="2593" x="4038600" y="2006600"/>
          <p14:tracePt t="2610" x="3867150" y="2006600"/>
          <p14:tracePt t="2627" x="3702050" y="2006600"/>
          <p14:tracePt t="2643" x="3492500" y="2006600"/>
          <p14:tracePt t="2660" x="3232150" y="2025650"/>
          <p14:tracePt t="2677" x="2990850" y="2038350"/>
          <p14:tracePt t="2693" x="2711450" y="2038350"/>
          <p14:tracePt t="2711" x="2387600" y="2044700"/>
          <p14:tracePt t="2727" x="2203450" y="2070100"/>
          <p14:tracePt t="2743" x="2063750" y="2070100"/>
          <p14:tracePt t="2759" x="1949450" y="2070100"/>
          <p14:tracePt t="2776" x="1879600" y="2070100"/>
          <p14:tracePt t="2792" x="1841500" y="2070100"/>
          <p14:tracePt t="2809" x="1816100" y="2057400"/>
          <p14:tracePt t="2826" x="1797050" y="2057400"/>
          <p14:tracePt t="2843" x="1790700" y="2044700"/>
          <p14:tracePt t="2919" x="1771650" y="2044700"/>
          <p14:tracePt t="2927" x="1765300" y="2051050"/>
          <p14:tracePt t="2934" x="1746250" y="2051050"/>
          <p14:tracePt t="2951" x="1727200" y="2063750"/>
          <p14:tracePt t="2959" x="1708150" y="2070100"/>
          <p14:tracePt t="2976" x="1670050" y="2076450"/>
          <p14:tracePt t="2993" x="1631950" y="2089150"/>
          <p14:tracePt t="3010" x="1574800" y="2089150"/>
          <p14:tracePt t="3027" x="1530350" y="2089150"/>
          <p14:tracePt t="3043" x="1479550" y="2082800"/>
          <p14:tracePt t="3060" x="1416050" y="2044700"/>
          <p14:tracePt t="3077" x="1339850" y="1993900"/>
          <p14:tracePt t="3093" x="1289050" y="1955800"/>
          <p14:tracePt t="3111" x="1238250" y="1879600"/>
          <p14:tracePt t="3127" x="1225550" y="1835150"/>
          <p14:tracePt t="3143" x="1225550" y="1771650"/>
          <p14:tracePt t="3160" x="1225550" y="1695450"/>
          <p14:tracePt t="3177" x="1219200" y="1625600"/>
          <p14:tracePt t="3193" x="1212850" y="1562100"/>
          <p14:tracePt t="3210" x="1200150" y="1504950"/>
          <p14:tracePt t="3227" x="1193800" y="1460500"/>
          <p14:tracePt t="3243" x="1187450" y="1435100"/>
          <p14:tracePt t="3260" x="1181100" y="1397000"/>
          <p14:tracePt t="3263" x="1174750" y="1384300"/>
          <p14:tracePt t="3276" x="1174750" y="1365250"/>
          <p14:tracePt t="3293" x="1174750" y="1346200"/>
          <p14:tracePt t="3310" x="1174750" y="1320800"/>
          <p14:tracePt t="3327" x="1212850" y="1289050"/>
          <p14:tracePt t="3343" x="1244600" y="1263650"/>
          <p14:tracePt t="3359" x="1301750" y="1238250"/>
          <p14:tracePt t="3376" x="1365250" y="1206500"/>
          <p14:tracePt t="3393" x="1454150" y="1181100"/>
          <p14:tracePt t="3410" x="1543050" y="1174750"/>
          <p14:tracePt t="3427" x="1651000" y="1162050"/>
          <p14:tracePt t="3443" x="1797050" y="1155700"/>
          <p14:tracePt t="3460" x="1968500" y="1155700"/>
          <p14:tracePt t="3476" x="2152650" y="1155700"/>
          <p14:tracePt t="3493" x="2368550" y="1155700"/>
          <p14:tracePt t="3510" x="2578100" y="1155700"/>
          <p14:tracePt t="3527" x="2838450" y="1155700"/>
          <p14:tracePt t="3543" x="2984500" y="1155700"/>
          <p14:tracePt t="3560" x="3098800" y="1155700"/>
          <p14:tracePt t="3576" x="3206750" y="1162050"/>
          <p14:tracePt t="3593" x="3321050" y="1187450"/>
          <p14:tracePt t="3610" x="3422650" y="1219200"/>
          <p14:tracePt t="3627" x="3505200" y="1238250"/>
          <p14:tracePt t="3643" x="3594100" y="1270000"/>
          <p14:tracePt t="3660" x="3695700" y="1314450"/>
          <p14:tracePt t="3677" x="3759200" y="1346200"/>
          <p14:tracePt t="3693" x="3829050" y="1390650"/>
          <p14:tracePt t="3710" x="3867150" y="1428750"/>
          <p14:tracePt t="3727" x="3911600" y="1517650"/>
          <p14:tracePt t="3743" x="3937000" y="1574800"/>
          <p14:tracePt t="3759" x="3943350" y="1631950"/>
          <p14:tracePt t="3776" x="3943350" y="1689100"/>
          <p14:tracePt t="3793" x="3943350" y="1746250"/>
          <p14:tracePt t="3810" x="3917950" y="1809750"/>
          <p14:tracePt t="3827" x="3886200" y="1866900"/>
          <p14:tracePt t="3843" x="3835400" y="1930400"/>
          <p14:tracePt t="3860" x="3810000" y="1962150"/>
          <p14:tracePt t="3876" x="3752850" y="1993900"/>
          <p14:tracePt t="3893" x="3702050" y="2025650"/>
          <p14:tracePt t="3910" x="3651250" y="2044700"/>
          <p14:tracePt t="3927" x="3594100" y="2063750"/>
          <p14:tracePt t="3943" x="3549650" y="2070100"/>
          <p14:tracePt t="3977" x="3568700" y="2070100"/>
          <p14:tracePt t="4216" x="3562350" y="2076450"/>
          <p14:tracePt t="4360" x="3556000" y="2076450"/>
          <p14:tracePt t="4368" x="3549650" y="2076450"/>
          <p14:tracePt t="5600" x="3549650" y="2082800"/>
          <p14:tracePt t="7392" x="3543300" y="2089150"/>
          <p14:tracePt t="8688" x="3543300" y="2095500"/>
          <p14:tracePt t="9265" x="3543300" y="2101850"/>
          <p14:tracePt t="10232" x="3543300" y="2108200"/>
          <p14:tracePt t="10256" x="3543300" y="2114550"/>
          <p14:tracePt t="10304" x="3543300" y="2120900"/>
          <p14:tracePt t="11336" x="3543300" y="2127250"/>
          <p14:tracePt t="11560" x="3543300" y="2133600"/>
          <p14:tracePt t="11568" x="3543300" y="2139950"/>
          <p14:tracePt t="11600" x="3543300" y="2127250"/>
          <p14:tracePt t="11609" x="3543300" y="2114550"/>
          <p14:tracePt t="11616" x="3543300" y="2089150"/>
          <p14:tracePt t="11627" x="3517900" y="2057400"/>
          <p14:tracePt t="11643" x="3479800" y="1987550"/>
          <p14:tracePt t="11677" x="3352800" y="1835150"/>
          <p14:tracePt t="11710" x="3244850" y="1689100"/>
          <p14:tracePt t="11727" x="3181350" y="1600200"/>
          <p14:tracePt t="11743" x="3155950" y="1555750"/>
          <p14:tracePt t="11760" x="3136900" y="1517650"/>
          <p14:tracePt t="11777" x="3124200" y="1473200"/>
          <p14:tracePt t="11793" x="3124200" y="1447800"/>
          <p14:tracePt t="11810" x="3124200" y="1422400"/>
          <p14:tracePt t="11827" x="3124200" y="1409700"/>
          <p14:tracePt t="11843" x="3117850" y="1390650"/>
          <p14:tracePt t="11860" x="3111500" y="1384300"/>
          <p14:tracePt t="11877" x="3105150" y="1371600"/>
          <p14:tracePt t="11893" x="3092450" y="1371600"/>
          <p14:tracePt t="11910" x="3073400" y="1371600"/>
          <p14:tracePt t="11927" x="3035300" y="1371600"/>
          <p14:tracePt t="11943" x="2997200" y="1371600"/>
          <p14:tracePt t="11960" x="2965450" y="1371600"/>
          <p14:tracePt t="11977" x="2914650" y="1384300"/>
          <p14:tracePt t="11993" x="2857500" y="1416050"/>
          <p14:tracePt t="12010" x="2819400" y="1428750"/>
          <p14:tracePt t="12027" x="2787650" y="1441450"/>
          <p14:tracePt t="12043" x="2768600" y="1460500"/>
          <p14:tracePt t="12060" x="2755900" y="1466850"/>
          <p14:tracePt t="12077" x="2749550" y="1479550"/>
          <p14:tracePt t="12093" x="2736850" y="1485900"/>
          <p14:tracePt t="12110" x="2717800" y="1504950"/>
          <p14:tracePt t="12127" x="2686050" y="1543050"/>
          <p14:tracePt t="12143" x="2660650" y="1574800"/>
          <p14:tracePt t="12160" x="2622550" y="1612900"/>
          <p14:tracePt t="12177" x="2590800" y="1638300"/>
          <p14:tracePt t="12193" x="2571750" y="1701800"/>
          <p14:tracePt t="12210" x="2552700" y="1739900"/>
          <p14:tracePt t="12227" x="2520950" y="1797050"/>
          <p14:tracePt t="12243" x="2489200" y="1854200"/>
          <p14:tracePt t="12260" x="2463800" y="1860550"/>
          <p14:tracePt t="12277" x="2457450" y="1892300"/>
          <p14:tracePt t="12293" x="2444750" y="1905000"/>
          <p14:tracePt t="12297" x="2432050" y="1911350"/>
          <p14:tracePt t="12310" x="2419350" y="1930400"/>
          <p14:tracePt t="12327" x="2374900" y="1955800"/>
          <p14:tracePt t="12343" x="2311400" y="1981200"/>
          <p14:tracePt t="12360" x="2235200" y="1993900"/>
          <p14:tracePt t="12377" x="2133600" y="1993900"/>
          <p14:tracePt t="12393" x="2057400" y="1993900"/>
          <p14:tracePt t="12410" x="1981200" y="1993900"/>
          <p14:tracePt t="12427" x="1898650" y="1993900"/>
          <p14:tracePt t="12443" x="1828800" y="1968500"/>
          <p14:tracePt t="12460" x="1758950" y="1955800"/>
          <p14:tracePt t="12477" x="1682750" y="1936750"/>
          <p14:tracePt t="12493" x="1619250" y="1917700"/>
          <p14:tracePt t="12510" x="1574800" y="1885950"/>
          <p14:tracePt t="12527" x="1524000" y="1835150"/>
          <p14:tracePt t="12543" x="1485900" y="1784350"/>
          <p14:tracePt t="12560" x="1447800" y="1727200"/>
          <p14:tracePt t="12577" x="1409700" y="1682750"/>
          <p14:tracePt t="12594" x="1377950" y="1619250"/>
          <p14:tracePt t="12610" x="1346200" y="1568450"/>
          <p14:tracePt t="12627" x="1327150" y="1536700"/>
          <p14:tracePt t="12643" x="1320800" y="1492250"/>
          <p14:tracePt t="12660" x="1320800" y="1447800"/>
          <p14:tracePt t="12677" x="1320800" y="1409700"/>
          <p14:tracePt t="12693" x="1339850" y="1371600"/>
          <p14:tracePt t="12710" x="1365250" y="1339850"/>
          <p14:tracePt t="12727" x="1416050" y="1295400"/>
          <p14:tracePt t="12743" x="1454150" y="1270000"/>
          <p14:tracePt t="12760" x="1517650" y="1250950"/>
          <p14:tracePt t="12776" x="1581150" y="1231900"/>
          <p14:tracePt t="12793" x="1676400" y="1219200"/>
          <p14:tracePt t="12810" x="1778000" y="1212850"/>
          <p14:tracePt t="12827" x="1892300" y="1206500"/>
          <p14:tracePt t="12843" x="2006600" y="1206500"/>
          <p14:tracePt t="12860" x="2133600" y="1206500"/>
          <p14:tracePt t="12877" x="2260600" y="1206500"/>
          <p14:tracePt t="12895" x="2444750" y="1206500"/>
          <p14:tracePt t="12909" x="2508250" y="1206500"/>
          <p14:tracePt t="12926" x="2692400" y="1206500"/>
          <p14:tracePt t="12943" x="2800350" y="1206500"/>
          <p14:tracePt t="12960" x="2895600" y="1206500"/>
          <p14:tracePt t="12977" x="3003550" y="1219200"/>
          <p14:tracePt t="12994" x="3073400" y="1231900"/>
          <p14:tracePt t="13010" x="3162300" y="1250950"/>
          <p14:tracePt t="13027" x="3238500" y="1276350"/>
          <p14:tracePt t="13043" x="3314700" y="1308100"/>
          <p14:tracePt t="13060" x="3352800" y="1333500"/>
          <p14:tracePt t="13077" x="3378200" y="1352550"/>
          <p14:tracePt t="13094" x="3397250" y="1377950"/>
          <p14:tracePt t="13110" x="3429000" y="1447800"/>
          <p14:tracePt t="13127" x="3467100" y="1517650"/>
          <p14:tracePt t="13143" x="3498850" y="1574800"/>
          <p14:tracePt t="13160" x="3511550" y="1631950"/>
          <p14:tracePt t="13177" x="3511550" y="1682750"/>
          <p14:tracePt t="13194" x="3511550" y="1727200"/>
          <p14:tracePt t="13210" x="3486150" y="1765300"/>
          <p14:tracePt t="13227" x="3454400" y="1797050"/>
          <p14:tracePt t="13243" x="3416300" y="1847850"/>
          <p14:tracePt t="13260" x="3378200" y="1879600"/>
          <p14:tracePt t="13277" x="3333750" y="1905000"/>
          <p14:tracePt t="13293" x="3295650" y="1924050"/>
          <p14:tracePt t="13297" x="3257550" y="1924050"/>
          <p14:tracePt t="13309" x="3244850" y="1943100"/>
          <p14:tracePt t="13326" x="3194050" y="1943100"/>
          <p14:tracePt t="13343" x="3149600" y="1943100"/>
          <p14:tracePt t="13360" x="3130550" y="1943100"/>
          <p14:tracePt t="13377" x="3124200" y="1943100"/>
          <p14:tracePt t="13393" x="3117850" y="1943100"/>
          <p14:tracePt t="13410" x="3111500" y="1943100"/>
          <p14:tracePt t="13427" x="3105150" y="1943100"/>
          <p14:tracePt t="16008" x="3098800" y="1949450"/>
          <p14:tracePt t="16016" x="3098800" y="1962150"/>
          <p14:tracePt t="16027" x="3098800" y="1981200"/>
          <p14:tracePt t="16043" x="3092450" y="2012950"/>
          <p14:tracePt t="16060" x="3067050" y="2070100"/>
          <p14:tracePt t="16077" x="3054350" y="2114550"/>
          <p14:tracePt t="16093" x="3035300" y="2190750"/>
          <p14:tracePt t="16128" x="2971800" y="2355850"/>
          <p14:tracePt t="16160" x="2933700" y="2432050"/>
          <p14:tracePt t="16177" x="2921000" y="2444750"/>
          <p14:tracePt t="16193" x="2901950" y="2463800"/>
          <p14:tracePt t="16210" x="2889250" y="2476500"/>
          <p14:tracePt t="16227" x="2870200" y="2482850"/>
          <p14:tracePt t="16243" x="2832100" y="2501900"/>
          <p14:tracePt t="16260" x="2774950" y="2540000"/>
          <p14:tracePt t="16277" x="2749550" y="2565400"/>
          <p14:tracePt t="16293" x="2705100" y="2584450"/>
          <p14:tracePt t="16310" x="2686050" y="2590800"/>
          <p14:tracePt t="16314" x="2673350" y="2590800"/>
          <p14:tracePt t="16327" x="2660650" y="2590800"/>
          <p14:tracePt t="16343" x="2641600" y="2590800"/>
          <p14:tracePt t="16360" x="2616200" y="2584450"/>
          <p14:tracePt t="16377" x="2578100" y="2578100"/>
          <p14:tracePt t="16393" x="2533650" y="2578100"/>
          <p14:tracePt t="16410" x="2470150" y="2565400"/>
          <p14:tracePt t="16427" x="2413000" y="2546350"/>
          <p14:tracePt t="16443" x="2355850" y="2520950"/>
          <p14:tracePt t="16460" x="2279650" y="2501900"/>
          <p14:tracePt t="16477" x="2228850" y="2489200"/>
          <p14:tracePt t="16493" x="2197100" y="2476500"/>
          <p14:tracePt t="16509" x="2159000" y="2463800"/>
          <p14:tracePt t="16526" x="2095500" y="2444750"/>
          <p14:tracePt t="16543" x="2012950" y="2425700"/>
          <p14:tracePt t="16560" x="1911350" y="2393950"/>
          <p14:tracePt t="16577" x="1778000" y="2349500"/>
          <p14:tracePt t="16593" x="1695450" y="2311400"/>
          <p14:tracePt t="16610" x="1631950" y="2273300"/>
          <p14:tracePt t="16628" x="1600200" y="2228850"/>
          <p14:tracePt t="16643" x="1581150" y="2209800"/>
          <p14:tracePt t="16659" x="1581150" y="2184400"/>
          <p14:tracePt t="16676" x="1581150" y="2165350"/>
          <p14:tracePt t="16693" x="1581150" y="2139950"/>
          <p14:tracePt t="16710" x="1581150" y="2108200"/>
          <p14:tracePt t="16728" x="1593850" y="2070100"/>
          <p14:tracePt t="16743" x="1619250" y="2032000"/>
          <p14:tracePt t="16760" x="1638300" y="2006600"/>
          <p14:tracePt t="16777" x="1689100" y="1987550"/>
          <p14:tracePt t="16793" x="1746250" y="1962150"/>
          <p14:tracePt t="16810" x="1854200" y="1943100"/>
          <p14:tracePt t="16827" x="1981200" y="1924050"/>
          <p14:tracePt t="16843" x="2114550" y="1911350"/>
          <p14:tracePt t="16860" x="2228850" y="1892300"/>
          <p14:tracePt t="16877" x="2349500" y="1885950"/>
          <p14:tracePt t="16893" x="2457450" y="1885950"/>
          <p14:tracePt t="16910" x="2597150" y="1885950"/>
          <p14:tracePt t="16927" x="2781300" y="1885950"/>
          <p14:tracePt t="16943" x="2914650" y="1885950"/>
          <p14:tracePt t="16960" x="3016250" y="1885950"/>
          <p14:tracePt t="16977" x="3111500" y="1885950"/>
          <p14:tracePt t="16993" x="3206750" y="1892300"/>
          <p14:tracePt t="17010" x="3282950" y="1905000"/>
          <p14:tracePt t="17027" x="3390900" y="1930400"/>
          <p14:tracePt t="17043" x="3505200" y="1962150"/>
          <p14:tracePt t="17060" x="3587750" y="1987550"/>
          <p14:tracePt t="17077" x="3683000" y="2006600"/>
          <p14:tracePt t="17093" x="3727450" y="2032000"/>
          <p14:tracePt t="17110" x="3759200" y="2057400"/>
          <p14:tracePt t="17127" x="3784600" y="2089150"/>
          <p14:tracePt t="17143" x="3790950" y="2108200"/>
          <p14:tracePt t="17160" x="3790950" y="2114550"/>
          <p14:tracePt t="17177" x="3790950" y="2127250"/>
          <p14:tracePt t="17193" x="3790950" y="2146300"/>
          <p14:tracePt t="17210" x="3790950" y="2152650"/>
          <p14:tracePt t="17227" x="3790950" y="2171700"/>
          <p14:tracePt t="17243" x="3778250" y="2197100"/>
          <p14:tracePt t="17260" x="3746500" y="2222500"/>
          <p14:tracePt t="17277" x="3714750" y="2247900"/>
          <p14:tracePt t="17293" x="3670300" y="2266950"/>
          <p14:tracePt t="17310" x="3638550" y="2286000"/>
          <p14:tracePt t="17314" x="3606800" y="2292350"/>
          <p14:tracePt t="17327" x="3581400" y="2298700"/>
          <p14:tracePt t="17343" x="3524250" y="2305050"/>
          <p14:tracePt t="17360" x="3454400" y="2311400"/>
          <p14:tracePt t="17377" x="3390900" y="2311400"/>
          <p14:tracePt t="17393" x="3295650" y="2311400"/>
          <p14:tracePt t="17410" x="3194050" y="2311400"/>
          <p14:tracePt t="17427" x="3073400" y="2311400"/>
          <p14:tracePt t="17443" x="2946400" y="2311400"/>
          <p14:tracePt t="17460" x="2838450" y="2311400"/>
          <p14:tracePt t="17477" x="2724150" y="2298700"/>
          <p14:tracePt t="17493" x="2622550" y="2279650"/>
          <p14:tracePt t="17510" x="2540000" y="2260600"/>
          <p14:tracePt t="17527" x="2457450" y="2228850"/>
          <p14:tracePt t="17543" x="2432050" y="2228850"/>
          <p14:tracePt t="17560" x="2413000" y="2222500"/>
          <p14:tracePt t="19592" x="2419350" y="2222500"/>
          <p14:tracePt t="19600" x="2419350" y="2228850"/>
          <p14:tracePt t="19610" x="2419350" y="2235200"/>
          <p14:tracePt t="19627" x="2432050" y="2254250"/>
          <p14:tracePt t="19643" x="2438400" y="2266950"/>
          <p14:tracePt t="19659" x="2438400" y="2317750"/>
          <p14:tracePt t="19676" x="2451100" y="2368550"/>
          <p14:tracePt t="19710" x="2495550" y="2565400"/>
          <p14:tracePt t="19743" x="2508250" y="2844800"/>
          <p14:tracePt t="19760" x="2508250" y="2978150"/>
          <p14:tracePt t="19776" x="2508250" y="3073400"/>
          <p14:tracePt t="19793" x="2508250" y="3162300"/>
          <p14:tracePt t="19809" x="2508250" y="3295650"/>
          <p14:tracePt t="19826" x="2508250" y="3352800"/>
          <p14:tracePt t="19843" x="2514600" y="3435350"/>
          <p14:tracePt t="19859" x="2520950" y="3486150"/>
          <p14:tracePt t="19876" x="2520950" y="3543300"/>
          <p14:tracePt t="19893" x="2520950" y="3600450"/>
          <p14:tracePt t="19909" x="2520950" y="3657600"/>
          <p14:tracePt t="19926" x="2520950" y="3733800"/>
          <p14:tracePt t="19943" x="2514600" y="3790950"/>
          <p14:tracePt t="19959" x="2495550" y="3848100"/>
          <p14:tracePt t="19976" x="2489200" y="3892550"/>
          <p14:tracePt t="19993" x="2476500" y="3949700"/>
          <p14:tracePt t="20010" x="2463800" y="4000500"/>
          <p14:tracePt t="20027" x="2444750" y="4057650"/>
          <p14:tracePt t="20043" x="2438400" y="4108450"/>
          <p14:tracePt t="20060" x="2432050" y="4146550"/>
          <p14:tracePt t="20077" x="2432050" y="4184650"/>
          <p14:tracePt t="20093" x="2432050" y="4210050"/>
          <p14:tracePt t="20110" x="2432050" y="4235450"/>
          <p14:tracePt t="20127" x="2419350" y="4292600"/>
          <p14:tracePt t="20143" x="2413000" y="4324350"/>
          <p14:tracePt t="20160" x="2406650" y="4356100"/>
          <p14:tracePt t="20177" x="2393950" y="4394200"/>
          <p14:tracePt t="20193" x="2393950" y="4413250"/>
          <p14:tracePt t="20210" x="2393950" y="4438650"/>
          <p14:tracePt t="20227" x="2393950" y="4464050"/>
          <p14:tracePt t="20243" x="2387600" y="4483100"/>
          <p14:tracePt t="20260" x="2381250" y="4508500"/>
          <p14:tracePt t="20277" x="2381250" y="4514850"/>
          <p14:tracePt t="20293" x="2374900" y="4533900"/>
          <p14:tracePt t="20327" x="2368550" y="4546600"/>
          <p14:tracePt t="20343" x="2362200" y="4552950"/>
          <p14:tracePt t="20360" x="2362200" y="4565650"/>
          <p14:tracePt t="20377" x="2362200" y="4572000"/>
          <p14:tracePt t="20393" x="2355850" y="4572000"/>
          <p14:tracePt t="20410" x="2355850" y="4578350"/>
          <p14:tracePt t="20427" x="2355850" y="4584700"/>
          <p14:tracePt t="20460" x="2349500" y="4591050"/>
          <p14:tracePt t="20504" x="2343150" y="4597400"/>
          <p14:tracePt t="20576" x="2343150" y="4603750"/>
          <p14:tracePt t="20592" x="2343150" y="4610100"/>
          <p14:tracePt t="20632" x="2343150" y="4616450"/>
          <p14:tracePt t="20640" x="2336800" y="4622800"/>
          <p14:tracePt t="20656" x="2324100" y="4629150"/>
          <p14:tracePt t="20664" x="2317750" y="4629150"/>
          <p14:tracePt t="20880" x="2317750" y="4622800"/>
          <p14:tracePt t="20888" x="2317750" y="4610100"/>
          <p14:tracePt t="20897" x="2317750" y="4603750"/>
          <p14:tracePt t="20912" x="2317750" y="4591050"/>
          <p14:tracePt t="20943" x="2317750" y="4572000"/>
          <p14:tracePt t="21168" x="2317750" y="4578350"/>
          <p14:tracePt t="21185" x="2311400" y="4584700"/>
          <p14:tracePt t="21200" x="2305050" y="4591050"/>
          <p14:tracePt t="21224" x="2298700" y="4591050"/>
          <p14:tracePt t="21240" x="2292350" y="4597400"/>
          <p14:tracePt t="21264" x="2279650" y="4610100"/>
          <p14:tracePt t="21272" x="2279650" y="4616450"/>
          <p14:tracePt t="21280" x="2279650" y="4622800"/>
          <p14:tracePt t="21293" x="2273300" y="4622800"/>
          <p14:tracePt t="21310" x="2260600" y="4635500"/>
          <p14:tracePt t="21313" x="2260600" y="4641850"/>
          <p14:tracePt t="21328" x="2260600" y="4648200"/>
          <p14:tracePt t="21344" x="2260600" y="4654550"/>
          <p14:tracePt t="22104" x="2260600" y="4648200"/>
          <p14:tracePt t="22256" x="2260600" y="4641850"/>
          <p14:tracePt t="28799" x="2260600" y="4629150"/>
          <p14:tracePt t="28823" x="2260600" y="4622800"/>
          <p14:tracePt t="28831" x="2260600" y="4610100"/>
          <p14:tracePt t="28847" x="2260600" y="4603750"/>
          <p14:tracePt t="28855" x="2260600" y="4584700"/>
          <p14:tracePt t="28863" x="2266950" y="4565650"/>
          <p14:tracePt t="28877" x="2286000" y="4546600"/>
          <p14:tracePt t="28910" x="2349500" y="4451350"/>
          <p14:tracePt t="28943" x="2406650" y="4356100"/>
          <p14:tracePt t="28960" x="2419350" y="4330700"/>
          <p14:tracePt t="28977" x="2425700" y="4318000"/>
          <p14:tracePt t="28993" x="2444750" y="4298950"/>
          <p14:tracePt t="29200" x="2444750" y="4292600"/>
          <p14:tracePt t="29208" x="2451100" y="4286250"/>
          <p14:tracePt t="29216" x="2457450" y="4279900"/>
          <p14:tracePt t="29227" x="2463800" y="4273550"/>
          <p14:tracePt t="29243" x="2476500" y="4267200"/>
          <p14:tracePt t="29260" x="2482850" y="4260850"/>
          <p14:tracePt t="29277" x="2489200" y="4260850"/>
          <p14:tracePt t="29448" x="2489200" y="4254500"/>
          <p14:tracePt t="29464" x="2489200" y="4248150"/>
          <p14:tracePt t="29488" x="2489200" y="4241800"/>
          <p14:tracePt t="29520" x="2489200" y="4235450"/>
          <p14:tracePt t="29528" x="2489200" y="4229100"/>
          <p14:tracePt t="29536" x="2489200" y="4222750"/>
          <p14:tracePt t="29552" x="2476500" y="4203700"/>
          <p14:tracePt t="29560" x="2476500" y="4197350"/>
          <p14:tracePt t="29576" x="2463800" y="4184650"/>
          <p14:tracePt t="29593" x="2425700" y="4165600"/>
          <p14:tracePt t="29610" x="2387600" y="4152900"/>
          <p14:tracePt t="29627" x="2330450" y="4140200"/>
          <p14:tracePt t="29643" x="2273300" y="4127500"/>
          <p14:tracePt t="29660" x="2222500" y="4121150"/>
          <p14:tracePt t="29677" x="2146300" y="4114800"/>
          <p14:tracePt t="29693" x="2063750" y="4089400"/>
          <p14:tracePt t="29711" x="1936750" y="4051300"/>
          <p14:tracePt t="29727" x="1841500" y="4025900"/>
          <p14:tracePt t="29743" x="1771650" y="3994150"/>
          <p14:tracePt t="29760" x="1727200" y="3968750"/>
          <p14:tracePt t="29776" x="1657350" y="3937000"/>
          <p14:tracePt t="29793" x="1581150" y="3905250"/>
          <p14:tracePt t="29809" x="1511300" y="3867150"/>
          <p14:tracePt t="29826" x="1460500" y="3841750"/>
          <p14:tracePt t="29843" x="1409700" y="3822700"/>
          <p14:tracePt t="29859" x="1371600" y="3797300"/>
          <p14:tracePt t="29876" x="1346200" y="3771900"/>
          <p14:tracePt t="29893" x="1320800" y="3759200"/>
          <p14:tracePt t="29911" x="1301750" y="3733800"/>
          <p14:tracePt t="29927" x="1295400" y="3727450"/>
          <p14:tracePt t="29943" x="1282700" y="3721100"/>
          <p14:tracePt t="29960" x="1282700" y="3708400"/>
          <p14:tracePt t="29977" x="1282700" y="3695700"/>
          <p14:tracePt t="29993" x="1282700" y="3683000"/>
          <p14:tracePt t="30010" x="1282700" y="3670300"/>
          <p14:tracePt t="30043" x="1282700" y="3651250"/>
          <p14:tracePt t="30060" x="1282700" y="3632200"/>
          <p14:tracePt t="30077" x="1282700" y="3606800"/>
          <p14:tracePt t="30093" x="1295400" y="3587750"/>
          <p14:tracePt t="30111" x="1320800" y="3549650"/>
          <p14:tracePt t="30127" x="1346200" y="3517900"/>
          <p14:tracePt t="30143" x="1377950" y="3492500"/>
          <p14:tracePt t="30160" x="1416050" y="3460750"/>
          <p14:tracePt t="30177" x="1466850" y="3435350"/>
          <p14:tracePt t="30193" x="1524000" y="3409950"/>
          <p14:tracePt t="30210" x="1568450" y="3397250"/>
          <p14:tracePt t="30227" x="1606550" y="3378200"/>
          <p14:tracePt t="30243" x="1651000" y="3371850"/>
          <p14:tracePt t="30260" x="1695450" y="3346450"/>
          <p14:tracePt t="30277" x="1733550" y="3340100"/>
          <p14:tracePt t="30293" x="1784350" y="3321050"/>
          <p14:tracePt t="30311" x="1860550" y="3321050"/>
          <p14:tracePt t="30326" x="1917700" y="3302000"/>
          <p14:tracePt t="30343" x="1981200" y="3289300"/>
          <p14:tracePt t="30359" x="2057400" y="3282950"/>
          <p14:tracePt t="30376" x="2152650" y="3282950"/>
          <p14:tracePt t="30393" x="2222500" y="3282950"/>
          <p14:tracePt t="30410" x="2279650" y="3282950"/>
          <p14:tracePt t="30427" x="2349500" y="3282950"/>
          <p14:tracePt t="30443" x="2400300" y="3282950"/>
          <p14:tracePt t="30460" x="2444750" y="3282950"/>
          <p14:tracePt t="30477" x="2476500" y="3282950"/>
          <p14:tracePt t="30493" x="2495550" y="3282950"/>
          <p14:tracePt t="30511" x="2533650" y="3282950"/>
          <p14:tracePt t="30527" x="2584450" y="3282950"/>
          <p14:tracePt t="30543" x="2628900" y="3282950"/>
          <p14:tracePt t="30560" x="2711450" y="3282950"/>
          <p14:tracePt t="30577" x="2832100" y="3295650"/>
          <p14:tracePt t="30593" x="2921000" y="3308350"/>
          <p14:tracePt t="30610" x="2997200" y="3327400"/>
          <p14:tracePt t="30627" x="3041650" y="3346450"/>
          <p14:tracePt t="30643" x="3060700" y="3352800"/>
          <p14:tracePt t="30660" x="3073400" y="3359150"/>
          <p14:tracePt t="30677" x="3092450" y="3378200"/>
          <p14:tracePt t="30693" x="3117850" y="3403600"/>
          <p14:tracePt t="30712" x="3175000" y="3435350"/>
          <p14:tracePt t="30727" x="3200400" y="3460750"/>
          <p14:tracePt t="30743" x="3232150" y="3498850"/>
          <p14:tracePt t="30760" x="3257550" y="3524250"/>
          <p14:tracePt t="30776" x="3276600" y="3556000"/>
          <p14:tracePt t="30793" x="3282950" y="3594100"/>
          <p14:tracePt t="30810" x="3289300" y="3619500"/>
          <p14:tracePt t="30827" x="3289300" y="3644900"/>
          <p14:tracePt t="30843" x="3289300" y="3676650"/>
          <p14:tracePt t="30860" x="3289300" y="3695700"/>
          <p14:tracePt t="30877" x="3270250" y="3727450"/>
          <p14:tracePt t="30893" x="3251200" y="3752850"/>
          <p14:tracePt t="30910" x="3244850" y="3765550"/>
          <p14:tracePt t="30927" x="3187700" y="3784600"/>
          <p14:tracePt t="30943" x="3168650" y="3810000"/>
          <p14:tracePt t="30960" x="3162300" y="3816350"/>
          <p14:tracePt t="30977" x="3143250" y="3835400"/>
          <p14:tracePt t="30993" x="3117850" y="3854450"/>
          <p14:tracePt t="31010" x="3098800" y="3860800"/>
          <p14:tracePt t="31027" x="3073400" y="3873500"/>
          <p14:tracePt t="31043" x="3041650" y="3886200"/>
          <p14:tracePt t="31060" x="3009900" y="3892550"/>
          <p14:tracePt t="31077" x="2984500" y="3898900"/>
          <p14:tracePt t="31093" x="2914650" y="3905250"/>
          <p14:tracePt t="31111" x="2813050" y="3905250"/>
          <p14:tracePt t="31127" x="2717800" y="3905250"/>
          <p14:tracePt t="31143" x="2590800" y="3905250"/>
          <p14:tracePt t="31160" x="2463800" y="3905250"/>
          <p14:tracePt t="31177" x="2355850" y="3905250"/>
          <p14:tracePt t="31193" x="2273300" y="3905250"/>
          <p14:tracePt t="31211" x="2228850" y="3905250"/>
          <p14:tracePt t="31227" x="2209800" y="3905250"/>
          <p14:tracePt t="31243" x="2203450" y="3905250"/>
          <p14:tracePt t="31305" x="2197100" y="3905250"/>
          <p14:tracePt t="31320" x="2190750" y="3905250"/>
          <p14:tracePt t="31328" x="2184400" y="3905250"/>
          <p14:tracePt t="31352" x="2178050" y="3905250"/>
          <p14:tracePt t="31360" x="2171700" y="3905250"/>
          <p14:tracePt t="31368" x="2165350" y="3905250"/>
          <p14:tracePt t="31392" x="2152650" y="3905250"/>
          <p14:tracePt t="31408" x="2146300" y="3911600"/>
          <p14:tracePt t="31424" x="2139950" y="3911600"/>
          <p14:tracePt t="31440" x="2133600" y="3911600"/>
          <p14:tracePt t="31456" x="2127250" y="3911600"/>
          <p14:tracePt t="32688" x="2120900" y="3917950"/>
          <p14:tracePt t="32696" x="2120900" y="3924300"/>
          <p14:tracePt t="32728" x="2114550" y="3937000"/>
          <p14:tracePt t="32744" x="2108200" y="3943350"/>
          <p14:tracePt t="34320" x="2114550" y="3943350"/>
          <p14:tracePt t="34328" x="2120900" y="3943350"/>
          <p14:tracePt t="34336" x="2139950" y="3943350"/>
          <p14:tracePt t="34346" x="2159000" y="3949700"/>
          <p14:tracePt t="34360" x="2216150" y="3962400"/>
          <p14:tracePt t="34377" x="2260600" y="3968750"/>
          <p14:tracePt t="34410" x="2387600" y="3981450"/>
          <p14:tracePt t="34443" x="2495550" y="3994150"/>
          <p14:tracePt t="34460" x="2559050" y="4000500"/>
          <p14:tracePt t="34477" x="2667000" y="4006850"/>
          <p14:tracePt t="34493" x="2806700" y="4006850"/>
          <p14:tracePt t="34510" x="3136900" y="4006850"/>
          <p14:tracePt t="34527" x="3492500" y="4025900"/>
          <p14:tracePt t="34543" x="3752850" y="4025900"/>
          <p14:tracePt t="34560" x="4083050" y="4025900"/>
          <p14:tracePt t="34577" x="4464050" y="4025900"/>
          <p14:tracePt t="34593" x="4876800" y="4025900"/>
          <p14:tracePt t="34610" x="5327650" y="4038600"/>
          <p14:tracePt t="34627" x="5759450" y="4038600"/>
          <p14:tracePt t="34643" x="6223000" y="4038600"/>
          <p14:tracePt t="34661" x="6737350" y="4095750"/>
          <p14:tracePt t="34677" x="7232650" y="4152900"/>
          <p14:tracePt t="34693" x="7600950" y="4203700"/>
          <p14:tracePt t="34711" x="8102600" y="4286250"/>
          <p14:tracePt t="34727" x="8343900" y="4356100"/>
          <p14:tracePt t="34743" x="8540750" y="4419600"/>
          <p14:tracePt t="34760" x="8737600" y="4540250"/>
          <p14:tracePt t="34776" x="8909050" y="4673600"/>
          <p14:tracePt t="34794" x="9029700" y="4775200"/>
          <p14:tracePt t="34810" x="9074150" y="4902200"/>
          <p14:tracePt t="34827" x="9093200" y="5041900"/>
          <p14:tracePt t="34843" x="9080500" y="5156200"/>
          <p14:tracePt t="34860" x="9010650" y="5276850"/>
          <p14:tracePt t="34877" x="8940800" y="5397500"/>
          <p14:tracePt t="34895" x="8820150" y="5568950"/>
          <p14:tracePt t="34910" x="8794750" y="5619750"/>
          <p14:tracePt t="34926" x="8686800" y="5721350"/>
          <p14:tracePt t="34943" x="8616950" y="5759450"/>
          <p14:tracePt t="34960" x="8528050" y="5791200"/>
          <p14:tracePt t="34977" x="8464550" y="5822950"/>
          <p14:tracePt t="34993" x="8369300" y="5854700"/>
          <p14:tracePt t="35010" x="8305800" y="5880100"/>
          <p14:tracePt t="35027" x="8242300" y="5911850"/>
          <p14:tracePt t="35043" x="8185150" y="5943600"/>
          <p14:tracePt t="35060" x="8128000" y="5956300"/>
          <p14:tracePt t="35077" x="8070850" y="5962650"/>
          <p14:tracePt t="35093" x="8001000" y="5962650"/>
          <p14:tracePt t="35111" x="7899400" y="5962650"/>
          <p14:tracePt t="35127" x="7816850" y="5962650"/>
          <p14:tracePt t="35143" x="7715250" y="5962650"/>
          <p14:tracePt t="35160" x="7588250" y="5962650"/>
          <p14:tracePt t="35177" x="7454900" y="5962650"/>
          <p14:tracePt t="35193" x="7308850" y="5962650"/>
          <p14:tracePt t="35210" x="7131050" y="5911850"/>
          <p14:tracePt t="35227" x="6946900" y="5835650"/>
          <p14:tracePt t="35243" x="6788150" y="5765800"/>
          <p14:tracePt t="35260" x="6635750" y="5670550"/>
          <p14:tracePt t="35277" x="6508750" y="5607050"/>
          <p14:tracePt t="35293" x="6375400" y="5530850"/>
          <p14:tracePt t="35311" x="6223000" y="5422900"/>
          <p14:tracePt t="35327" x="6121400" y="5340350"/>
          <p14:tracePt t="35343" x="6013450" y="5251450"/>
          <p14:tracePt t="35360" x="5911850" y="5162550"/>
          <p14:tracePt t="35377" x="5829300" y="5080000"/>
          <p14:tracePt t="35393" x="5753100" y="4984750"/>
          <p14:tracePt t="35410" x="5695950" y="4895850"/>
          <p14:tracePt t="35427" x="5645150" y="4794250"/>
          <p14:tracePt t="35443" x="5588000" y="4686300"/>
          <p14:tracePt t="35460" x="5562600" y="4540250"/>
          <p14:tracePt t="35477" x="5530850" y="4387850"/>
          <p14:tracePt t="35493" x="5505450" y="4210050"/>
          <p14:tracePt t="35511" x="5473700" y="3943350"/>
          <p14:tracePt t="35527" x="5461000" y="3746500"/>
          <p14:tracePt t="35543" x="5461000" y="3581400"/>
          <p14:tracePt t="35560" x="5461000" y="3416300"/>
          <p14:tracePt t="35577" x="5461000" y="3251200"/>
          <p14:tracePt t="35593" x="5461000" y="3086100"/>
          <p14:tracePt t="35610" x="5461000" y="2927350"/>
          <p14:tracePt t="35627" x="5461000" y="2787650"/>
          <p14:tracePt t="35643" x="5473700" y="2622550"/>
          <p14:tracePt t="35660" x="5499100" y="2489200"/>
          <p14:tracePt t="35677" x="5518150" y="2349500"/>
          <p14:tracePt t="35693" x="5556250" y="2228850"/>
          <p14:tracePt t="35709" x="5588000" y="2095500"/>
          <p14:tracePt t="35726" x="5645150" y="1905000"/>
          <p14:tracePt t="35743" x="5689600" y="1803400"/>
          <p14:tracePt t="35760" x="5727700" y="1708150"/>
          <p14:tracePt t="35776" x="5772150" y="1606550"/>
          <p14:tracePt t="35793" x="5822950" y="1524000"/>
          <p14:tracePt t="35810" x="5899150" y="1435100"/>
          <p14:tracePt t="35827" x="5956300" y="1384300"/>
          <p14:tracePt t="35843" x="6026150" y="1301750"/>
          <p14:tracePt t="35860" x="6134100" y="1238250"/>
          <p14:tracePt t="35877" x="6242050" y="1193800"/>
          <p14:tracePt t="35893" x="6369050" y="1143000"/>
          <p14:tracePt t="35911" x="6635750" y="1098550"/>
          <p14:tracePt t="35927" x="6686550" y="1073150"/>
          <p14:tracePt t="35943" x="6781800" y="1041400"/>
          <p14:tracePt t="35960" x="6902450" y="1009650"/>
          <p14:tracePt t="35977" x="7042150" y="977900"/>
          <p14:tracePt t="35993" x="7169150" y="965200"/>
          <p14:tracePt t="36010" x="7283450" y="965200"/>
          <p14:tracePt t="36027" x="7372350" y="965200"/>
          <p14:tracePt t="36043" x="7461250" y="965200"/>
          <p14:tracePt t="36060" x="7575550" y="965200"/>
          <p14:tracePt t="36077" x="7899400" y="1003300"/>
          <p14:tracePt t="36093" x="7975600" y="1022350"/>
          <p14:tracePt t="36111" x="8121650" y="1073150"/>
          <p14:tracePt t="36127" x="8204200" y="1111250"/>
          <p14:tracePt t="36143" x="8286750" y="1162050"/>
          <p14:tracePt t="36160" x="8350250" y="1238250"/>
          <p14:tracePt t="36177" x="8407400" y="1301750"/>
          <p14:tracePt t="36193" x="8502650" y="1384300"/>
          <p14:tracePt t="36210" x="8597900" y="1454150"/>
          <p14:tracePt t="36227" x="8616950" y="1479550"/>
          <p14:tracePt t="36243" x="8686800" y="1555750"/>
          <p14:tracePt t="36260" x="8705850" y="1638300"/>
          <p14:tracePt t="36277" x="8743950" y="1733550"/>
          <p14:tracePt t="36293" x="8763000" y="1866900"/>
          <p14:tracePt t="36310" x="8769350" y="1993900"/>
          <p14:tracePt t="36327" x="8769350" y="2209800"/>
          <p14:tracePt t="36343" x="8775700" y="2381250"/>
          <p14:tracePt t="36360" x="8813800" y="2559050"/>
          <p14:tracePt t="36377" x="8832850" y="2736850"/>
          <p14:tracePt t="36393" x="8858250" y="2895600"/>
          <p14:tracePt t="36410" x="8877300" y="3048000"/>
          <p14:tracePt t="36426" x="8877300" y="3162300"/>
          <p14:tracePt t="36443" x="8890000" y="3314700"/>
          <p14:tracePt t="36460" x="8890000" y="3587750"/>
          <p14:tracePt t="36477" x="8890000" y="3752850"/>
          <p14:tracePt t="36493" x="8890000" y="3892550"/>
          <p14:tracePt t="36510" x="8870950" y="4051300"/>
          <p14:tracePt t="36527" x="8851900" y="4286250"/>
          <p14:tracePt t="36543" x="8845550" y="4451350"/>
          <p14:tracePt t="36560" x="8826500" y="4584700"/>
          <p14:tracePt t="36577" x="8794750" y="4705350"/>
          <p14:tracePt t="36593" x="8743950" y="4838700"/>
          <p14:tracePt t="36610" x="8724900" y="4914900"/>
          <p14:tracePt t="36627" x="8680450" y="5029200"/>
          <p14:tracePt t="36643" x="8642350" y="5111750"/>
          <p14:tracePt t="36660" x="8629650" y="5175250"/>
          <p14:tracePt t="36677" x="8616950" y="5213350"/>
          <p14:tracePt t="36693" x="8604250" y="5245100"/>
          <p14:tracePt t="36710" x="8578850" y="5295900"/>
          <p14:tracePt t="36727" x="8534400" y="5346700"/>
          <p14:tracePt t="36743" x="8509000" y="5391150"/>
          <p14:tracePt t="36760" x="8483600" y="5422900"/>
          <p14:tracePt t="36776" x="8458200" y="5461000"/>
          <p14:tracePt t="36793" x="8432800" y="5492750"/>
          <p14:tracePt t="36809" x="8401050" y="5524500"/>
          <p14:tracePt t="36827" x="8362950" y="5562600"/>
          <p14:tracePt t="36843" x="8343900" y="5588000"/>
          <p14:tracePt t="36860" x="8312150" y="5619750"/>
          <p14:tracePt t="36877" x="8280400" y="5664200"/>
          <p14:tracePt t="36893" x="8255000" y="5689600"/>
          <p14:tracePt t="36909" x="8235950" y="5715000"/>
          <p14:tracePt t="36926" x="8210550" y="5746750"/>
          <p14:tracePt t="36943" x="8197850" y="5759450"/>
          <p14:tracePt t="37272" x="8191500" y="5759450"/>
          <p14:tracePt t="40432" x="8191500" y="5753100"/>
          <p14:tracePt t="44496" x="8204200" y="5734050"/>
          <p14:tracePt t="44512" x="8210550" y="5721350"/>
          <p14:tracePt t="44520" x="8242300" y="5708650"/>
          <p14:tracePt t="44528" x="8261350" y="5702300"/>
          <p14:tracePt t="44544" x="8356600" y="5664200"/>
          <p14:tracePt t="44560" x="8547100" y="5594350"/>
          <p14:tracePt t="44577" x="8801100" y="5492750"/>
          <p14:tracePt t="44856" x="9137650" y="1447800"/>
          <p14:tracePt t="44864" x="9042400" y="1441450"/>
          <p14:tracePt t="44877" x="8947150" y="1441450"/>
          <p14:tracePt t="44893" x="8763000" y="1441450"/>
          <p14:tracePt t="44911" x="8489950" y="1543050"/>
          <p14:tracePt t="44927" x="8331200" y="1606550"/>
          <p14:tracePt t="44960" x="8020050" y="1771650"/>
          <p14:tracePt t="44993" x="7785100" y="1974850"/>
          <p14:tracePt t="45010" x="7639050" y="2025650"/>
          <p14:tracePt t="45027" x="7499350" y="2076450"/>
          <p14:tracePt t="45043" x="7346950" y="2089150"/>
          <p14:tracePt t="45060" x="7181850" y="2089150"/>
          <p14:tracePt t="45077" x="6972300" y="2032000"/>
          <p14:tracePt t="45093" x="6826250" y="1987550"/>
          <p14:tracePt t="45110" x="6661150" y="1930400"/>
          <p14:tracePt t="45127" x="6426200" y="1892300"/>
          <p14:tracePt t="45144" x="6280150" y="1879600"/>
          <p14:tracePt t="45160" x="6121400" y="1879600"/>
          <p14:tracePt t="45177" x="5981700" y="1905000"/>
          <p14:tracePt t="45194" x="5867400" y="1943100"/>
          <p14:tracePt t="45210" x="5765800" y="2006600"/>
          <p14:tracePt t="45227" x="5727700" y="2057400"/>
          <p14:tracePt t="45243" x="5689600" y="2133600"/>
          <p14:tracePt t="45260" x="5676900" y="2171700"/>
          <p14:tracePt t="45277" x="5651500" y="2203450"/>
          <p14:tracePt t="45293" x="5645150" y="2235200"/>
          <p14:tracePt t="45311" x="5645150" y="2266950"/>
          <p14:tracePt t="45327" x="5632450" y="2292350"/>
          <p14:tracePt t="45343" x="5626100" y="2305050"/>
          <p14:tracePt t="45360" x="5619750" y="2311400"/>
          <p14:tracePt t="45377" x="5613400" y="2317750"/>
          <p14:tracePt t="45433" x="5600700" y="2317750"/>
          <p14:tracePt t="45438" x="5588000" y="2317750"/>
          <p14:tracePt t="45447" x="5581650" y="2311400"/>
          <p14:tracePt t="45460" x="5568950" y="2292350"/>
          <p14:tracePt t="45476" x="5549900" y="2273300"/>
          <p14:tracePt t="45493" x="5537200" y="2241550"/>
          <p14:tracePt t="45511" x="5518150" y="2178050"/>
          <p14:tracePt t="45527" x="5518150" y="2108200"/>
          <p14:tracePt t="45543" x="5518150" y="2038350"/>
          <p14:tracePt t="45560" x="5518150" y="1936750"/>
          <p14:tracePt t="45577" x="5524500" y="1816100"/>
          <p14:tracePt t="45593" x="5556250" y="1695450"/>
          <p14:tracePt t="45610" x="5600700" y="1574800"/>
          <p14:tracePt t="45627" x="5638800" y="1466850"/>
          <p14:tracePt t="45643" x="5689600" y="1352550"/>
          <p14:tracePt t="45660" x="5727700" y="1257300"/>
          <p14:tracePt t="45676" x="5765800" y="1174750"/>
          <p14:tracePt t="45693" x="5797550" y="1111250"/>
          <p14:tracePt t="45711" x="5816600" y="1041400"/>
          <p14:tracePt t="45727" x="5842000" y="1003300"/>
          <p14:tracePt t="45743" x="5861050" y="952500"/>
          <p14:tracePt t="45760" x="5873750" y="914400"/>
          <p14:tracePt t="45776" x="5905500" y="863600"/>
          <p14:tracePt t="45793" x="5937250" y="812800"/>
          <p14:tracePt t="45810" x="5969000" y="774700"/>
          <p14:tracePt t="45827" x="6013450" y="723900"/>
          <p14:tracePt t="45843" x="6045200" y="692150"/>
          <p14:tracePt t="45860" x="6083300" y="660400"/>
          <p14:tracePt t="45877" x="6127750" y="622300"/>
          <p14:tracePt t="45893" x="6178550" y="590550"/>
          <p14:tracePt t="45911" x="6267450" y="552450"/>
          <p14:tracePt t="45927" x="6305550" y="539750"/>
          <p14:tracePt t="45943" x="6330950" y="527050"/>
          <p14:tracePt t="45959" x="6362700" y="520700"/>
          <p14:tracePt t="45976" x="6407150" y="520700"/>
          <p14:tracePt t="45993" x="6451600" y="520700"/>
          <p14:tracePt t="46010" x="6508750" y="520700"/>
          <p14:tracePt t="46027" x="6559550" y="520700"/>
          <p14:tracePt t="46043" x="6623050" y="520700"/>
          <p14:tracePt t="46060" x="6680200" y="533400"/>
          <p14:tracePt t="46077" x="6737350" y="558800"/>
          <p14:tracePt t="46093" x="6794500" y="565150"/>
          <p14:tracePt t="46111" x="6877050" y="596900"/>
          <p14:tracePt t="46127" x="6959600" y="622300"/>
          <p14:tracePt t="46143" x="7042150" y="647700"/>
          <p14:tracePt t="46160" x="7131050" y="673100"/>
          <p14:tracePt t="46177" x="7181850" y="685800"/>
          <p14:tracePt t="46193" x="7251700" y="711200"/>
          <p14:tracePt t="46210" x="7327900" y="762000"/>
          <p14:tracePt t="46227" x="7404100" y="812800"/>
          <p14:tracePt t="46243" x="7493000" y="876300"/>
          <p14:tracePt t="46260" x="7594600" y="939800"/>
          <p14:tracePt t="46277" x="7727950" y="1016000"/>
          <p14:tracePt t="46293" x="7835900" y="1085850"/>
          <p14:tracePt t="46311" x="7962900" y="1181100"/>
          <p14:tracePt t="46327" x="8020050" y="1231900"/>
          <p14:tracePt t="46343" x="8039100" y="1263650"/>
          <p14:tracePt t="46360" x="8064500" y="1314450"/>
          <p14:tracePt t="46377" x="8070850" y="1352550"/>
          <p14:tracePt t="46393" x="8083550" y="1403350"/>
          <p14:tracePt t="46410" x="8083550" y="1454150"/>
          <p14:tracePt t="46427" x="8096250" y="1517650"/>
          <p14:tracePt t="46443" x="8115300" y="1593850"/>
          <p14:tracePt t="46460" x="8121650" y="1657350"/>
          <p14:tracePt t="46477" x="8140700" y="1727200"/>
          <p14:tracePt t="46493" x="8147050" y="1784350"/>
          <p14:tracePt t="46511" x="8153400" y="1860550"/>
          <p14:tracePt t="46527" x="8153400" y="1885950"/>
          <p14:tracePt t="46543" x="8153400" y="1898650"/>
          <p14:tracePt t="46560" x="8166100" y="1911350"/>
          <p14:tracePt t="46577" x="8166100" y="1924050"/>
          <p14:tracePt t="46593" x="8166100" y="1930400"/>
          <p14:tracePt t="46610" x="8159750" y="1930400"/>
          <p14:tracePt t="46643" x="8153400" y="1936750"/>
          <p14:tracePt t="46712" x="8153400" y="1924050"/>
          <p14:tracePt t="46720" x="8153400" y="1917700"/>
          <p14:tracePt t="46728" x="8147050" y="1892300"/>
          <p14:tracePt t="46743" x="8140700" y="1835150"/>
          <p14:tracePt t="46760" x="8134350" y="1758950"/>
          <p14:tracePt t="46776" x="8121650" y="1670050"/>
          <p14:tracePt t="46793" x="8089900" y="1568450"/>
          <p14:tracePt t="46809" x="8058150" y="1428750"/>
          <p14:tracePt t="46826" x="8020050" y="1314450"/>
          <p14:tracePt t="46843" x="7981950" y="1200150"/>
          <p14:tracePt t="46860" x="7937500" y="1098550"/>
          <p14:tracePt t="46877" x="7880350" y="1003300"/>
          <p14:tracePt t="46893" x="7810500" y="927100"/>
          <p14:tracePt t="46911" x="7708900" y="819150"/>
          <p14:tracePt t="46927" x="7632700" y="768350"/>
          <p14:tracePt t="46943" x="7569200" y="736600"/>
          <p14:tracePt t="46960" x="7486650" y="704850"/>
          <p14:tracePt t="46977" x="7429500" y="692150"/>
          <p14:tracePt t="46993" x="7372350" y="679450"/>
          <p14:tracePt t="47010" x="7334250" y="666750"/>
          <p14:tracePt t="47027" x="7289800" y="666750"/>
          <p14:tracePt t="47043" x="7251700" y="666750"/>
          <p14:tracePt t="47060" x="7213600" y="666750"/>
          <p14:tracePt t="47077" x="7169150" y="666750"/>
          <p14:tracePt t="47093" x="7131050" y="666750"/>
          <p14:tracePt t="47111" x="7073900" y="666750"/>
          <p14:tracePt t="47127" x="7035800" y="666750"/>
          <p14:tracePt t="47143" x="6978650" y="673100"/>
          <p14:tracePt t="47160" x="6927850" y="679450"/>
          <p14:tracePt t="47177" x="6864350" y="692150"/>
          <p14:tracePt t="47193" x="6813550" y="692150"/>
          <p14:tracePt t="47210" x="6781800" y="711200"/>
          <p14:tracePt t="47227" x="6724650" y="717550"/>
          <p14:tracePt t="47243" x="6680200" y="723900"/>
          <p14:tracePt t="47260" x="6635750" y="736600"/>
          <p14:tracePt t="47277" x="6597650" y="749300"/>
          <p14:tracePt t="47293" x="6546850" y="762000"/>
          <p14:tracePt t="47311" x="6457950" y="800100"/>
          <p14:tracePt t="47327" x="6375400" y="831850"/>
          <p14:tracePt t="47343" x="6311900" y="857250"/>
          <p14:tracePt t="47360" x="6235700" y="901700"/>
          <p14:tracePt t="47377" x="6153150" y="939800"/>
          <p14:tracePt t="47393" x="6102350" y="977900"/>
          <p14:tracePt t="47410" x="6038850" y="1028700"/>
          <p14:tracePt t="47427" x="5994400" y="1073150"/>
          <p14:tracePt t="47443" x="5943600" y="1130300"/>
          <p14:tracePt t="47460" x="5918200" y="1174750"/>
          <p14:tracePt t="47477" x="5892800" y="1225550"/>
          <p14:tracePt t="47493" x="5880100" y="1263650"/>
          <p14:tracePt t="47511" x="5861050" y="1320800"/>
          <p14:tracePt t="47527" x="5842000" y="1352550"/>
          <p14:tracePt t="47543" x="5829300" y="1397000"/>
          <p14:tracePt t="47560" x="5810250" y="1441450"/>
          <p14:tracePt t="47577" x="5791200" y="1473200"/>
          <p14:tracePt t="47593" x="5784850" y="1536700"/>
          <p14:tracePt t="47610" x="5753100" y="1593850"/>
          <p14:tracePt t="47627" x="5734050" y="1657350"/>
          <p14:tracePt t="47643" x="5727700" y="1701800"/>
          <p14:tracePt t="47660" x="5727700" y="1739900"/>
          <p14:tracePt t="47677" x="5708650" y="1790700"/>
          <p14:tracePt t="47693" x="5702300" y="1816100"/>
          <p14:tracePt t="47711" x="5683250" y="1873250"/>
          <p14:tracePt t="47727" x="5676900" y="1898650"/>
          <p14:tracePt t="47743" x="5676900" y="1924050"/>
          <p14:tracePt t="47760" x="5670550" y="1949450"/>
          <p14:tracePt t="47777" x="5664200" y="1968500"/>
          <p14:tracePt t="47793" x="5657850" y="1981200"/>
          <p14:tracePt t="47810" x="5657850" y="1987550"/>
          <p14:tracePt t="47843" x="5657850" y="2000250"/>
          <p14:tracePt t="47860" x="5651500" y="2006600"/>
          <p14:tracePt t="47945" x="5651500" y="2000250"/>
          <p14:tracePt t="47951" x="5651500" y="1987550"/>
          <p14:tracePt t="47959" x="5651500" y="1968500"/>
          <p14:tracePt t="47976" x="5651500" y="1911350"/>
          <p14:tracePt t="47993" x="5670550" y="1854200"/>
          <p14:tracePt t="48010" x="5702300" y="1758950"/>
          <p14:tracePt t="48027" x="5727700" y="1663700"/>
          <p14:tracePt t="48043" x="5759450" y="1568450"/>
          <p14:tracePt t="48060" x="5791200" y="1485900"/>
          <p14:tracePt t="48077" x="5829300" y="1384300"/>
          <p14:tracePt t="48093" x="5873750" y="1270000"/>
          <p14:tracePt t="48111" x="5937250" y="1117600"/>
          <p14:tracePt t="48127" x="5988050" y="1041400"/>
          <p14:tracePt t="48143" x="6051550" y="958850"/>
          <p14:tracePt t="48160" x="6115050" y="882650"/>
          <p14:tracePt t="48177" x="6165850" y="844550"/>
          <p14:tracePt t="48193" x="6203950" y="819150"/>
          <p14:tracePt t="48210" x="6242050" y="806450"/>
          <p14:tracePt t="48227" x="6273800" y="787400"/>
          <p14:tracePt t="48244" x="6299200" y="787400"/>
          <p14:tracePt t="48260" x="6337300" y="787400"/>
          <p14:tracePt t="48277" x="6394450" y="787400"/>
          <p14:tracePt t="48293" x="6451600" y="787400"/>
          <p14:tracePt t="48310" x="6515100" y="781050"/>
          <p14:tracePt t="48327" x="6610350" y="781050"/>
          <p14:tracePt t="48343" x="6667500" y="781050"/>
          <p14:tracePt t="48360" x="6718300" y="781050"/>
          <p14:tracePt t="48377" x="6762750" y="781050"/>
          <p14:tracePt t="48393" x="6819900" y="781050"/>
          <p14:tracePt t="48410" x="6870700" y="781050"/>
          <p14:tracePt t="48427" x="6921500" y="781050"/>
          <p14:tracePt t="48444" x="6959600" y="781050"/>
          <p14:tracePt t="48460" x="7010400" y="800100"/>
          <p14:tracePt t="48477" x="7073900" y="831850"/>
          <p14:tracePt t="48493" x="7131050" y="850900"/>
          <p14:tracePt t="48510" x="7213600" y="889000"/>
          <p14:tracePt t="48527" x="7334250" y="939800"/>
          <p14:tracePt t="48543" x="7397750" y="971550"/>
          <p14:tracePt t="48560" x="7442200" y="996950"/>
          <p14:tracePt t="48577" x="7480300" y="1035050"/>
          <p14:tracePt t="48593" x="7518400" y="1123950"/>
          <p14:tracePt t="48610" x="7543800" y="1155700"/>
          <p14:tracePt t="48627" x="7569200" y="1206500"/>
          <p14:tracePt t="48643" x="7581900" y="1257300"/>
          <p14:tracePt t="48660" x="7607300" y="1295400"/>
          <p14:tracePt t="48677" x="7639050" y="1346200"/>
          <p14:tracePt t="48693" x="7664450" y="1403350"/>
          <p14:tracePt t="48710" x="7664450" y="1447800"/>
          <p14:tracePt t="48727" x="7670800" y="1504950"/>
          <p14:tracePt t="48743" x="7670800" y="1555750"/>
          <p14:tracePt t="48760" x="7670800" y="1619250"/>
          <p14:tracePt t="48777" x="7670800" y="1663700"/>
          <p14:tracePt t="48793" x="7670800" y="1695450"/>
          <p14:tracePt t="48810" x="7670800" y="1733550"/>
          <p14:tracePt t="48827" x="7670800" y="1758950"/>
          <p14:tracePt t="48844" x="7670800" y="1778000"/>
          <p14:tracePt t="48860" x="7670800" y="1797050"/>
          <p14:tracePt t="49632" x="7670800" y="1803400"/>
          <p14:tracePt t="49896" x="7670800" y="1809750"/>
          <p14:tracePt t="49952" x="7670800" y="1816100"/>
          <p14:tracePt t="49984" x="7664450" y="1822450"/>
          <p14:tracePt t="50000" x="7658100" y="1822450"/>
          <p14:tracePt t="50025" x="7658100" y="1828800"/>
          <p14:tracePt t="50064" x="7658100" y="1841500"/>
          <p14:tracePt t="50072" x="7658100" y="1847850"/>
          <p14:tracePt t="50080" x="7651750" y="1847850"/>
          <p14:tracePt t="50093" x="7651750" y="1854200"/>
          <p14:tracePt t="50110" x="7632700" y="1866900"/>
          <p14:tracePt t="50127" x="7575550" y="1905000"/>
          <p14:tracePt t="50143" x="7499350" y="1936750"/>
          <p14:tracePt t="50160" x="7410450" y="1974850"/>
          <p14:tracePt t="50177" x="7289800" y="2012950"/>
          <p14:tracePt t="50193" x="7137400" y="2051050"/>
          <p14:tracePt t="50210" x="6953250" y="2076450"/>
          <p14:tracePt t="50227" x="6762750" y="2108200"/>
          <p14:tracePt t="50243" x="6597650" y="2133600"/>
          <p14:tracePt t="50260" x="6457950" y="2184400"/>
          <p14:tracePt t="50277" x="6343650" y="2216150"/>
          <p14:tracePt t="50293" x="6242050" y="2241550"/>
          <p14:tracePt t="50309" x="6172200" y="2273300"/>
          <p14:tracePt t="50326" x="6115050" y="2305050"/>
          <p14:tracePt t="50343" x="6089650" y="2330450"/>
          <p14:tracePt t="50359" x="6070600" y="2343150"/>
          <p14:tracePt t="50376" x="6045200" y="2355850"/>
          <p14:tracePt t="50393" x="6026150" y="2355850"/>
          <p14:tracePt t="50410" x="6007100" y="2368550"/>
          <p14:tracePt t="50427" x="5981700" y="2368550"/>
          <p14:tracePt t="50443" x="5962650" y="2368550"/>
          <p14:tracePt t="50460" x="5943600" y="2368550"/>
          <p14:tracePt t="50477" x="5930900" y="2368550"/>
          <p14:tracePt t="50493" x="5918200" y="2368550"/>
          <p14:tracePt t="50527" x="5918200" y="2355850"/>
          <p14:tracePt t="50543" x="5918200" y="2336800"/>
          <p14:tracePt t="50560" x="5911850" y="2317750"/>
          <p14:tracePt t="50577" x="5911850" y="2292350"/>
          <p14:tracePt t="50593" x="5911850" y="2260600"/>
          <p14:tracePt t="50610" x="5918200" y="2228850"/>
          <p14:tracePt t="50627" x="5943600" y="2184400"/>
          <p14:tracePt t="50643" x="5969000" y="2127250"/>
          <p14:tracePt t="50660" x="5988050" y="2082800"/>
          <p14:tracePt t="50677" x="6000750" y="2032000"/>
          <p14:tracePt t="50693" x="6013450" y="1981200"/>
          <p14:tracePt t="50710" x="6032500" y="1911350"/>
          <p14:tracePt t="50727" x="6057900" y="1822450"/>
          <p14:tracePt t="50743" x="6076950" y="1758950"/>
          <p14:tracePt t="50760" x="6096000" y="1708150"/>
          <p14:tracePt t="50777" x="6108700" y="1682750"/>
          <p14:tracePt t="50793" x="6121400" y="1625600"/>
          <p14:tracePt t="50810" x="6140450" y="1568450"/>
          <p14:tracePt t="50827" x="6165850" y="1524000"/>
          <p14:tracePt t="50843" x="6203950" y="1454150"/>
          <p14:tracePt t="50860" x="6248400" y="1377950"/>
          <p14:tracePt t="50877" x="6299200" y="1301750"/>
          <p14:tracePt t="50893" x="6343650" y="1244600"/>
          <p14:tracePt t="50910" x="6394450" y="1212850"/>
          <p14:tracePt t="50927" x="6438900" y="1181100"/>
          <p14:tracePt t="50943" x="6464300" y="1168400"/>
          <p14:tracePt t="50960" x="6483350" y="1162050"/>
          <p14:tracePt t="50977" x="6515100" y="1155700"/>
          <p14:tracePt t="50993" x="6553200" y="1149350"/>
          <p14:tracePt t="51010" x="6584950" y="1143000"/>
          <p14:tracePt t="51027" x="6623050" y="1143000"/>
          <p14:tracePt t="51043" x="6673850" y="1143000"/>
          <p14:tracePt t="51060" x="6724650" y="1143000"/>
          <p14:tracePt t="51077" x="6788150" y="1143000"/>
          <p14:tracePt t="51094" x="6838950" y="1143000"/>
          <p14:tracePt t="51110" x="6908800" y="1143000"/>
          <p14:tracePt t="51127" x="6997700" y="1149350"/>
          <p14:tracePt t="51143" x="7054850" y="1155700"/>
          <p14:tracePt t="51160" x="7118350" y="1187450"/>
          <p14:tracePt t="51177" x="7207250" y="1212850"/>
          <p14:tracePt t="51193" x="7270750" y="1238250"/>
          <p14:tracePt t="51210" x="7340600" y="1270000"/>
          <p14:tracePt t="51227" x="7378700" y="1282700"/>
          <p14:tracePt t="51243" x="7410450" y="1308100"/>
          <p14:tracePt t="51260" x="7435850" y="1333500"/>
          <p14:tracePt t="51277" x="7461250" y="1365250"/>
          <p14:tracePt t="51293" x="7473950" y="1403350"/>
          <p14:tracePt t="51310" x="7480300" y="1435100"/>
          <p14:tracePt t="51327" x="7493000" y="1504950"/>
          <p14:tracePt t="51343" x="7505700" y="1574800"/>
          <p14:tracePt t="51360" x="7518400" y="1638300"/>
          <p14:tracePt t="51377" x="7524750" y="1701800"/>
          <p14:tracePt t="51394" x="7524750" y="1752600"/>
          <p14:tracePt t="51410" x="7524750" y="1803400"/>
          <p14:tracePt t="51427" x="7524750" y="1847850"/>
          <p14:tracePt t="51443" x="7524750" y="1892300"/>
          <p14:tracePt t="51459" x="7518400" y="1955800"/>
          <p14:tracePt t="51476" x="7505700" y="1987550"/>
          <p14:tracePt t="51493" x="7499350" y="2032000"/>
          <p14:tracePt t="51510" x="7486650" y="2076450"/>
          <p14:tracePt t="51527" x="7480300" y="2089150"/>
          <p14:tracePt t="51543" x="7473950" y="2095500"/>
          <p14:tracePt t="51560" x="7473950" y="2101850"/>
          <p14:tracePt t="51640" x="7473950" y="2095500"/>
          <p14:tracePt t="51648" x="7473950" y="2082800"/>
          <p14:tracePt t="51660" x="7473950" y="2076450"/>
          <p14:tracePt t="51677" x="7493000" y="2032000"/>
          <p14:tracePt t="51693" x="7493000" y="1993900"/>
          <p14:tracePt t="51710" x="7493000" y="1892300"/>
          <p14:tracePt t="51727" x="7499350" y="1752600"/>
          <p14:tracePt t="51744" x="7499350" y="1644650"/>
          <p14:tracePt t="51760" x="7473950" y="1568450"/>
          <p14:tracePt t="51776" x="7448550" y="1466850"/>
          <p14:tracePt t="51793" x="7410450" y="1377950"/>
          <p14:tracePt t="51810" x="7359650" y="1295400"/>
          <p14:tracePt t="51826" x="7302500" y="1212850"/>
          <p14:tracePt t="51843" x="7258050" y="1149350"/>
          <p14:tracePt t="51860" x="7226300" y="1098550"/>
          <p14:tracePt t="51877" x="7175500" y="1054100"/>
          <p14:tracePt t="51893" x="7143750" y="1016000"/>
          <p14:tracePt t="51911" x="7080250" y="977900"/>
          <p14:tracePt t="51927" x="7061200" y="971550"/>
          <p14:tracePt t="51943" x="7035800" y="965200"/>
          <p14:tracePt t="51960" x="6991350" y="965200"/>
          <p14:tracePt t="51977" x="6946900" y="965200"/>
          <p14:tracePt t="51993" x="6902450" y="965200"/>
          <p14:tracePt t="52010" x="6858000" y="965200"/>
          <p14:tracePt t="52027" x="6800850" y="965200"/>
          <p14:tracePt t="52043" x="6737350" y="965200"/>
          <p14:tracePt t="52060" x="6686550" y="965200"/>
          <p14:tracePt t="52077" x="6642100" y="965200"/>
          <p14:tracePt t="52093" x="6591300" y="977900"/>
          <p14:tracePt t="52110" x="6572250" y="984250"/>
          <p14:tracePt t="52126" x="6527800" y="990600"/>
          <p14:tracePt t="52143" x="6496050" y="1003300"/>
          <p14:tracePt t="52160" x="6457950" y="1016000"/>
          <p14:tracePt t="52177" x="6400800" y="1035050"/>
          <p14:tracePt t="52193" x="6350000" y="1066800"/>
          <p14:tracePt t="52210" x="6311900" y="1085850"/>
          <p14:tracePt t="52226" x="6267450" y="1123950"/>
          <p14:tracePt t="52243" x="6203950" y="1149350"/>
          <p14:tracePt t="52260" x="6178550" y="1168400"/>
          <p14:tracePt t="52276" x="6140450" y="1206500"/>
          <p14:tracePt t="52293" x="6115050" y="1238250"/>
          <p14:tracePt t="52310" x="6083300" y="1270000"/>
          <p14:tracePt t="52327" x="6057900" y="1320800"/>
          <p14:tracePt t="52343" x="6051550" y="1358900"/>
          <p14:tracePt t="52359" x="6032500" y="1403350"/>
          <p14:tracePt t="52376" x="6032500" y="1441450"/>
          <p14:tracePt t="52393" x="6026150" y="1473200"/>
          <p14:tracePt t="52410" x="6026150" y="1517650"/>
          <p14:tracePt t="52427" x="6026150" y="1562100"/>
          <p14:tracePt t="52443" x="6026150" y="1587500"/>
          <p14:tracePt t="52459" x="6026150" y="1612900"/>
          <p14:tracePt t="52476" x="6026150" y="1651000"/>
          <p14:tracePt t="52493" x="6026150" y="1676400"/>
          <p14:tracePt t="52510" x="6026150" y="1708150"/>
          <p14:tracePt t="52527" x="6026150" y="1739900"/>
          <p14:tracePt t="52543" x="6026150" y="1752600"/>
          <p14:tracePt t="52560" x="6026150" y="1771650"/>
          <p14:tracePt t="52593" x="6032500" y="1790700"/>
          <p14:tracePt t="52649" x="6032500" y="1797050"/>
          <p14:tracePt t="52656" x="6032500" y="1803400"/>
          <p14:tracePt t="52672" x="6038850" y="1809750"/>
          <p14:tracePt t="52696" x="6038850" y="1816100"/>
          <p14:tracePt t="52712" x="6038850" y="1822450"/>
          <p14:tracePt t="52968" x="6038850" y="1828800"/>
          <p14:tracePt t="53040" x="6032500" y="1828800"/>
          <p14:tracePt t="53112" x="6032500" y="1835150"/>
          <p14:tracePt t="53136" x="6045200" y="1835150"/>
          <p14:tracePt t="53152" x="6051550" y="1835150"/>
          <p14:tracePt t="53160" x="6057900" y="1835150"/>
          <p14:tracePt t="53168" x="6070600" y="1835150"/>
          <p14:tracePt t="53177" x="6076950" y="1835150"/>
          <p14:tracePt t="53193" x="6089650" y="1835150"/>
          <p14:tracePt t="53210" x="6108700" y="1835150"/>
          <p14:tracePt t="53227" x="6134100" y="1835150"/>
          <p14:tracePt t="53243" x="6178550" y="1847850"/>
          <p14:tracePt t="53260" x="6229350" y="1860550"/>
          <p14:tracePt t="53276" x="6324600" y="1892300"/>
          <p14:tracePt t="53293" x="6457950" y="1917700"/>
          <p14:tracePt t="53311" x="6705600" y="1993900"/>
          <p14:tracePt t="53327" x="6953250" y="2063750"/>
          <p14:tracePt t="53344" x="7162800" y="2120900"/>
          <p14:tracePt t="53360" x="7378700" y="2184400"/>
          <p14:tracePt t="53377" x="7531100" y="2228850"/>
          <p14:tracePt t="53394" x="7670800" y="2260600"/>
          <p14:tracePt t="53410" x="7804150" y="2305050"/>
          <p14:tracePt t="53427" x="7931150" y="2330450"/>
          <p14:tracePt t="53443" x="8083550" y="2349500"/>
          <p14:tracePt t="53460" x="8261350" y="2393950"/>
          <p14:tracePt t="53477" x="8470900" y="2451100"/>
          <p14:tracePt t="53493" x="8655050" y="2514600"/>
          <p14:tracePt t="53511" x="8928100" y="2616200"/>
          <p14:tracePt t="53527" x="9042400" y="2667000"/>
          <p14:tracePt t="53543" x="9137650" y="2705100"/>
          <p14:tracePt t="55641" x="9124950" y="3282950"/>
          <p14:tracePt t="55647" x="9112250" y="3289300"/>
          <p14:tracePt t="55660" x="9086850" y="3295650"/>
          <p14:tracePt t="55677" x="9036050" y="3308350"/>
          <p14:tracePt t="55693" x="8997950" y="3314700"/>
          <p14:tracePt t="55710" x="8972550" y="3321050"/>
          <p14:tracePt t="55727" x="8909050" y="3321050"/>
          <p14:tracePt t="55760" x="8763000" y="3321050"/>
          <p14:tracePt t="55793" x="8534400" y="3308350"/>
          <p14:tracePt t="55809" x="8369300" y="3276600"/>
          <p14:tracePt t="55826" x="8223250" y="3244850"/>
          <p14:tracePt t="55843" x="8121650" y="3232150"/>
          <p14:tracePt t="55860" x="8058150" y="3225800"/>
          <p14:tracePt t="55877" x="8007350" y="3213100"/>
          <p14:tracePt t="55893" x="7975600" y="3213100"/>
          <p14:tracePt t="55910" x="7943850" y="3213100"/>
          <p14:tracePt t="55927" x="7886700" y="3238500"/>
          <p14:tracePt t="55943" x="7823200" y="3257550"/>
          <p14:tracePt t="55960" x="7727950" y="3308350"/>
          <p14:tracePt t="55977" x="7626350" y="3365500"/>
          <p14:tracePt t="55993" x="7531100" y="3435350"/>
          <p14:tracePt t="56010" x="7435850" y="3498850"/>
          <p14:tracePt t="56027" x="7334250" y="3568700"/>
          <p14:tracePt t="56043" x="7270750" y="3613150"/>
          <p14:tracePt t="56060" x="7207250" y="3657600"/>
          <p14:tracePt t="56077" x="7150100" y="3695700"/>
          <p14:tracePt t="56093" x="7124700" y="3721100"/>
          <p14:tracePt t="56111" x="7105650" y="3733800"/>
          <p14:tracePt t="56127" x="7086600" y="3746500"/>
          <p14:tracePt t="56143" x="7067550" y="3759200"/>
          <p14:tracePt t="56160" x="7035800" y="3765550"/>
          <p14:tracePt t="56177" x="7010400" y="3771900"/>
          <p14:tracePt t="56193" x="6972300" y="3778250"/>
          <p14:tracePt t="56210" x="6908800" y="3784600"/>
          <p14:tracePt t="56227" x="6838950" y="3784600"/>
          <p14:tracePt t="56243" x="6762750" y="3784600"/>
          <p14:tracePt t="56260" x="6692900" y="3784600"/>
          <p14:tracePt t="56277" x="6610350" y="3784600"/>
          <p14:tracePt t="56293" x="6527800" y="3803650"/>
          <p14:tracePt t="56310" x="6451600" y="3810000"/>
          <p14:tracePt t="56327" x="6318250" y="3841750"/>
          <p14:tracePt t="56343" x="6235700" y="3841750"/>
          <p14:tracePt t="56360" x="6153150" y="3841750"/>
          <p14:tracePt t="56377" x="6102350" y="3841750"/>
          <p14:tracePt t="56393" x="6051550" y="3829050"/>
          <p14:tracePt t="56410" x="6019800" y="3816350"/>
          <p14:tracePt t="56427" x="5969000" y="3803650"/>
          <p14:tracePt t="56443" x="5924550" y="3784600"/>
          <p14:tracePt t="56460" x="5886450" y="3778250"/>
          <p14:tracePt t="56477" x="5842000" y="3752850"/>
          <p14:tracePt t="56494" x="5822950" y="3740150"/>
          <p14:tracePt t="56510" x="5810250" y="3721100"/>
          <p14:tracePt t="56527" x="5803900" y="3689350"/>
          <p14:tracePt t="56543" x="5803900" y="3651250"/>
          <p14:tracePt t="56560" x="5803900" y="3606800"/>
          <p14:tracePt t="56577" x="5803900" y="3562350"/>
          <p14:tracePt t="56593" x="5803900" y="3517900"/>
          <p14:tracePt t="56610" x="5803900" y="3492500"/>
          <p14:tracePt t="56627" x="5803900" y="3448050"/>
          <p14:tracePt t="56643" x="5816600" y="3409950"/>
          <p14:tracePt t="56660" x="5822950" y="3378200"/>
          <p14:tracePt t="56677" x="5842000" y="3346450"/>
          <p14:tracePt t="56693" x="5854700" y="3321050"/>
          <p14:tracePt t="56710" x="5892800" y="3270250"/>
          <p14:tracePt t="56727" x="5918200" y="3251200"/>
          <p14:tracePt t="56743" x="5962650" y="3232150"/>
          <p14:tracePt t="56760" x="5994400" y="3219450"/>
          <p14:tracePt t="56777" x="6045200" y="3194050"/>
          <p14:tracePt t="56793" x="6178550" y="3175000"/>
          <p14:tracePt t="56810" x="6203950" y="3181350"/>
          <p14:tracePt t="56827" x="6242050" y="3175000"/>
          <p14:tracePt t="56843" x="6280150" y="3168650"/>
          <p14:tracePt t="56860" x="6318250" y="3168650"/>
          <p14:tracePt t="56877" x="6369050" y="3162300"/>
          <p14:tracePt t="56893" x="6438900" y="3162300"/>
          <p14:tracePt t="56910" x="6508750" y="3162300"/>
          <p14:tracePt t="56927" x="6642100" y="3162300"/>
          <p14:tracePt t="56943" x="6743700" y="3162300"/>
          <p14:tracePt t="56960" x="6832600" y="3162300"/>
          <p14:tracePt t="56977" x="6908800" y="3168650"/>
          <p14:tracePt t="56993" x="6991350" y="3175000"/>
          <p14:tracePt t="57010" x="7035800" y="3200400"/>
          <p14:tracePt t="57027" x="7092950" y="3200400"/>
          <p14:tracePt t="57043" x="7156450" y="3206750"/>
          <p14:tracePt t="57060" x="7219950" y="3232150"/>
          <p14:tracePt t="57077" x="7277100" y="3244850"/>
          <p14:tracePt t="57093" x="7321550" y="3270250"/>
          <p14:tracePt t="57110" x="7359650" y="3282950"/>
          <p14:tracePt t="57127" x="7442200" y="3327400"/>
          <p14:tracePt t="57143" x="7505700" y="3359150"/>
          <p14:tracePt t="57160" x="7581900" y="3403600"/>
          <p14:tracePt t="57177" x="7632700" y="3429000"/>
          <p14:tracePt t="57193" x="7702550" y="3467100"/>
          <p14:tracePt t="57209" x="7753350" y="3492500"/>
          <p14:tracePt t="57226" x="7766050" y="3517900"/>
          <p14:tracePt t="57243" x="7772400" y="3530600"/>
          <p14:tracePt t="57260" x="7772400" y="3549650"/>
          <p14:tracePt t="57277" x="7772400" y="3562350"/>
          <p14:tracePt t="57293" x="7747000" y="3594100"/>
          <p14:tracePt t="57310" x="7715250" y="3632200"/>
          <p14:tracePt t="57327" x="7651750" y="3689350"/>
          <p14:tracePt t="57343" x="7600950" y="3727450"/>
          <p14:tracePt t="57360" x="7531100" y="3771900"/>
          <p14:tracePt t="57377" x="7473950" y="3797300"/>
          <p14:tracePt t="57394" x="7429500" y="3810000"/>
          <p14:tracePt t="57410" x="7378700" y="3829050"/>
          <p14:tracePt t="57427" x="7321550" y="3835400"/>
          <p14:tracePt t="57443" x="7277100" y="3841750"/>
          <p14:tracePt t="57460" x="7226300" y="3854450"/>
          <p14:tracePt t="57477" x="7162800" y="3854450"/>
          <p14:tracePt t="57494" x="7099300" y="3867150"/>
          <p14:tracePt t="57511" x="6959600" y="3873500"/>
          <p14:tracePt t="57527" x="6858000" y="3873500"/>
          <p14:tracePt t="57543" x="6788150" y="3873500"/>
          <p14:tracePt t="57560" x="6724650" y="3873500"/>
          <p14:tracePt t="57577" x="6692900" y="3873500"/>
          <p14:tracePt t="57594" x="6686550" y="3873500"/>
          <p14:tracePt t="57632" x="6680200" y="3873500"/>
          <p14:tracePt t="57648" x="6686550" y="3860800"/>
          <p14:tracePt t="57660" x="6718300" y="3860800"/>
          <p14:tracePt t="57677" x="6813550" y="3848100"/>
          <p14:tracePt t="57694" x="7004050" y="3829050"/>
          <p14:tracePt t="57710" x="7512050" y="3810000"/>
          <p14:tracePt t="57727" x="7880350" y="3784600"/>
          <p14:tracePt t="57743" x="8286750" y="3752850"/>
          <p14:tracePt t="57760" x="8693150" y="3733800"/>
          <p14:tracePt t="57776" x="9055100" y="3733800"/>
          <p14:tracePt t="57992" x="9137650" y="3778250"/>
          <p14:tracePt t="58000" x="9036050" y="3778250"/>
          <p14:tracePt t="58010" x="8985250" y="3778250"/>
          <p14:tracePt t="58027" x="8883650" y="3778250"/>
          <p14:tracePt t="58043" x="8826500" y="3778250"/>
          <p14:tracePt t="58077" x="8788400" y="3778250"/>
          <p14:tracePt t="58144" x="8782050" y="3778250"/>
          <p14:tracePt t="58160" x="8775700" y="3778250"/>
          <p14:tracePt t="58288" x="8769350" y="3784600"/>
          <p14:tracePt t="58330" x="8769350" y="3790950"/>
          <p14:tracePt t="58432" x="8763000" y="3797300"/>
          <p14:tracePt t="58465" x="8756650" y="37973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762102" y="478974"/>
            <a:ext cx="1107996" cy="461665"/>
          </a:xfrm>
          <a:prstGeom prst="rect">
            <a:avLst/>
          </a:prstGeom>
          <a:noFill/>
        </p:spPr>
        <p:txBody>
          <a:bodyPr wrap="none" rtlCol="0">
            <a:spAutoFit/>
          </a:bodyPr>
          <a:lstStyle/>
          <a:p>
            <a:r>
              <a:rPr kumimoji="1" lang="ja-JP" altLang="en-US" sz="2400" dirty="0">
                <a:latin typeface="游明朝" panose="02020400000000000000" pitchFamily="18" charset="-128"/>
                <a:ea typeface="游明朝" panose="02020400000000000000" pitchFamily="18" charset="-128"/>
              </a:rPr>
              <a:t>口呼吸</a:t>
            </a:r>
          </a:p>
        </p:txBody>
      </p:sp>
      <p:sp>
        <p:nvSpPr>
          <p:cNvPr id="5" name="テキスト ボックス 4"/>
          <p:cNvSpPr txBox="1"/>
          <p:nvPr/>
        </p:nvSpPr>
        <p:spPr>
          <a:xfrm>
            <a:off x="321308" y="1419496"/>
            <a:ext cx="8648521" cy="4401205"/>
          </a:xfrm>
          <a:prstGeom prst="rect">
            <a:avLst/>
          </a:prstGeom>
          <a:noFill/>
        </p:spPr>
        <p:txBody>
          <a:bodyPr wrap="none" rtlCol="0">
            <a:spAutoFit/>
          </a:bodyPr>
          <a:lstStyle/>
          <a:p>
            <a:r>
              <a:rPr kumimoji="1" lang="ja-JP" altLang="en-US" sz="2000" dirty="0">
                <a:latin typeface="游明朝" panose="02020400000000000000" pitchFamily="18" charset="-128"/>
                <a:ea typeface="游明朝" panose="02020400000000000000" pitchFamily="18" charset="-128"/>
              </a:rPr>
              <a:t>✔　鼻で正常な呼吸（鼻呼吸）が行えず、あるいはその割合</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が少なく、長時間にわたって口で呼吸することをいう。</a:t>
            </a:r>
            <a:endParaRPr kumimoji="1" lang="en-US" altLang="ja-JP" sz="2000" dirty="0">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口呼吸は原因による３つに分けられる。</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＊鼻性口呼吸：鼻咽腔疾患などにより鼻閉が生じて起こる。</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＊歯性口呼吸：上顎前突により口唇の閉鎖が困難となり生じる。</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a:t>
            </a:r>
            <a:r>
              <a:rPr kumimoji="1" lang="ja-JP" altLang="en-US" sz="2000" dirty="0">
                <a:solidFill>
                  <a:srgbClr val="FF0000"/>
                </a:solidFill>
                <a:latin typeface="游明朝" panose="02020400000000000000" pitchFamily="18" charset="-128"/>
                <a:ea typeface="游明朝" panose="02020400000000000000" pitchFamily="18" charset="-128"/>
              </a:rPr>
              <a:t>＊習慣性口呼吸：特に原因がなく習慣的に生じる。</a:t>
            </a:r>
            <a:endParaRPr kumimoji="1" lang="en-US" altLang="ja-JP" sz="2000" dirty="0">
              <a:solidFill>
                <a:srgbClr val="FF0000"/>
              </a:solidFill>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上顎前歯唇側傾斜、上顎前突、開咬、口唇の乾燥</a:t>
            </a:r>
            <a:endParaRPr kumimoji="1" lang="en-US" altLang="ja-JP" sz="2000" dirty="0">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口腔筋機能療法（</a:t>
            </a:r>
            <a:r>
              <a:rPr kumimoji="1" lang="en-US" altLang="ja-JP" sz="2000" dirty="0">
                <a:latin typeface="游明朝" panose="02020400000000000000" pitchFamily="18" charset="-128"/>
                <a:ea typeface="游明朝" panose="02020400000000000000" pitchFamily="18" charset="-128"/>
              </a:rPr>
              <a:t>MFT</a:t>
            </a:r>
            <a:r>
              <a:rPr kumimoji="1" lang="ja-JP" altLang="en-US" sz="2000" dirty="0">
                <a:latin typeface="游明朝" panose="02020400000000000000" pitchFamily="18" charset="-128"/>
                <a:ea typeface="游明朝" panose="02020400000000000000" pitchFamily="18" charset="-128"/>
              </a:rPr>
              <a:t>）により改善をはかる。</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＊舌の筋機能療法（スポット、スティック、ポッピング）</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＊口唇の筋機能療法（ボタンプル、りっぷくくん、リットレメーター）</a:t>
            </a:r>
            <a:endParaRPr kumimoji="1" lang="en-US" altLang="ja-JP" sz="2000" dirty="0">
              <a:latin typeface="游明朝" panose="02020400000000000000" pitchFamily="18" charset="-128"/>
              <a:ea typeface="游明朝" panose="02020400000000000000" pitchFamily="18" charset="-128"/>
            </a:endParaRPr>
          </a:p>
          <a:p>
            <a:endParaRPr kumimoji="1" lang="ja-JP" altLang="en-US" sz="2000" dirty="0">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A01200C4-367D-4513-8D50-8CBFC3603497}"/>
              </a:ext>
            </a:extLst>
          </p:cNvPr>
          <p:cNvSpPr txBox="1"/>
          <p:nvPr/>
        </p:nvSpPr>
        <p:spPr>
          <a:xfrm>
            <a:off x="7336252" y="236504"/>
            <a:ext cx="1296144" cy="646331"/>
          </a:xfrm>
          <a:prstGeom prst="rect">
            <a:avLst/>
          </a:prstGeom>
          <a:noFill/>
        </p:spPr>
        <p:txBody>
          <a:bodyPr wrap="square" rtlCol="0">
            <a:spAutoFit/>
          </a:bodyPr>
          <a:lstStyle/>
          <a:p>
            <a:r>
              <a:rPr kumimoji="1" lang="ja-JP" altLang="en-US" dirty="0"/>
              <a:t>参考図書：</a:t>
            </a:r>
            <a:r>
              <a:rPr kumimoji="1" lang="en-US" altLang="ja-JP" dirty="0"/>
              <a:t>P 32</a:t>
            </a:r>
            <a:r>
              <a:rPr kumimoji="1" lang="ja-JP" altLang="en-US" dirty="0"/>
              <a:t>～</a:t>
            </a:r>
            <a:r>
              <a:rPr kumimoji="1" lang="en-US" altLang="ja-JP" dirty="0"/>
              <a:t>P 37</a:t>
            </a:r>
          </a:p>
        </p:txBody>
      </p:sp>
      <p:sp>
        <p:nvSpPr>
          <p:cNvPr id="7" name="吹き出し: 角を丸めた四角形 6">
            <a:extLst>
              <a:ext uri="{FF2B5EF4-FFF2-40B4-BE49-F238E27FC236}">
                <a16:creationId xmlns:a16="http://schemas.microsoft.com/office/drawing/2014/main" id="{96FF8EB9-011E-4EBB-9ACB-EF203CF35745}"/>
              </a:ext>
            </a:extLst>
          </p:cNvPr>
          <p:cNvSpPr/>
          <p:nvPr/>
        </p:nvSpPr>
        <p:spPr>
          <a:xfrm>
            <a:off x="7196246" y="161378"/>
            <a:ext cx="1436150" cy="778841"/>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6794954"/>
      </p:ext>
    </p:extLst>
  </p:cSld>
  <p:clrMapOvr>
    <a:masterClrMapping/>
  </p:clrMapOvr>
  <mc:AlternateContent xmlns:mc="http://schemas.openxmlformats.org/markup-compatibility/2006" xmlns:p14="http://schemas.microsoft.com/office/powerpoint/2010/main">
    <mc:Choice Requires="p14">
      <p:transition spd="slow" p14:dur="2000" advTm="44272"/>
    </mc:Choice>
    <mc:Fallback xmlns="">
      <p:transition spd="slow" advTm="4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408" x="8743950" y="3797300"/>
          <p14:tracePt t="22416" x="8724900" y="3771900"/>
          <p14:tracePt t="22424" x="8724900" y="3752850"/>
          <p14:tracePt t="22432" x="8718550" y="3733800"/>
          <p14:tracePt t="22448" x="8712200" y="3714750"/>
          <p14:tracePt t="22464" x="8712200" y="3689350"/>
          <p14:tracePt t="22481" x="8712200" y="3657600"/>
          <p14:tracePt t="22514" x="8712200" y="3619500"/>
          <p14:tracePt t="22547" x="8712200" y="3594100"/>
          <p14:tracePt t="22564" x="8712200" y="3581400"/>
          <p14:tracePt t="22581" x="8712200" y="3575050"/>
          <p14:tracePt t="22597" x="8724900" y="3562350"/>
          <p14:tracePt t="22615" x="8763000" y="3562350"/>
          <p14:tracePt t="22631" x="8788400" y="3562350"/>
          <p14:tracePt t="22647" x="8801100" y="3562350"/>
          <p14:tracePt t="22696" x="8807450" y="3556000"/>
          <p14:tracePt t="22712" x="8801100" y="3556000"/>
          <p14:tracePt t="22720" x="8775700" y="3556000"/>
          <p14:tracePt t="22731" x="8743950" y="3556000"/>
          <p14:tracePt t="22747" x="8680450" y="3556000"/>
          <p14:tracePt t="22764" x="8629650" y="3556000"/>
          <p14:tracePt t="22781" x="8553450" y="3556000"/>
          <p14:tracePt t="22797" x="8432800" y="3575050"/>
          <p14:tracePt t="22814" x="8299450" y="3594100"/>
          <p14:tracePt t="22831" x="8083550" y="3613150"/>
          <p14:tracePt t="22848" x="7835900" y="3613150"/>
          <p14:tracePt t="22864" x="7353300" y="3613150"/>
          <p14:tracePt t="22881" x="6819900" y="3613150"/>
          <p14:tracePt t="22897" x="6445250" y="3613150"/>
          <p14:tracePt t="22914" x="6051550" y="3651250"/>
          <p14:tracePt t="22931" x="5568950" y="3695700"/>
          <p14:tracePt t="22947" x="5086350" y="3708400"/>
          <p14:tracePt t="22963" x="4552950" y="3708400"/>
          <p14:tracePt t="22980" x="4089400" y="3708400"/>
          <p14:tracePt t="22997" x="3759200" y="3708400"/>
          <p14:tracePt t="23015" x="3441700" y="3708400"/>
          <p14:tracePt t="23031" x="3314700" y="3708400"/>
          <p14:tracePt t="23048" x="3219450" y="3702050"/>
          <p14:tracePt t="23064" x="3149600" y="3702050"/>
          <p14:tracePt t="23081" x="3073400" y="3702050"/>
          <p14:tracePt t="23097" x="3022600" y="3702050"/>
          <p14:tracePt t="23114" x="2978150" y="3702050"/>
          <p14:tracePt t="23131" x="2940050" y="3708400"/>
          <p14:tracePt t="23147" x="2921000" y="3708400"/>
          <p14:tracePt t="23164" x="2870200" y="3727450"/>
          <p14:tracePt t="23181" x="2800350" y="3733800"/>
          <p14:tracePt t="23197" x="2692400" y="3752850"/>
          <p14:tracePt t="23216" x="2514600" y="3784600"/>
          <p14:tracePt t="23231" x="2381250" y="3829050"/>
          <p14:tracePt t="23247" x="2235200" y="3860800"/>
          <p14:tracePt t="23264" x="2101850" y="3873500"/>
          <p14:tracePt t="23281" x="1968500" y="3892550"/>
          <p14:tracePt t="23297" x="1847850" y="3898900"/>
          <p14:tracePt t="23314" x="1746250" y="3898900"/>
          <p14:tracePt t="23331" x="1676400" y="3898900"/>
          <p14:tracePt t="23348" x="1619250" y="3898900"/>
          <p14:tracePt t="23364" x="1574800" y="3898900"/>
          <p14:tracePt t="23381" x="1511300" y="3898900"/>
          <p14:tracePt t="23398" x="1422400" y="3879850"/>
          <p14:tracePt t="23414" x="1314450" y="3835400"/>
          <p14:tracePt t="23431" x="1250950" y="3816350"/>
          <p14:tracePt t="23448" x="1181100" y="3778250"/>
          <p14:tracePt t="23464" x="1130300" y="3746500"/>
          <p14:tracePt t="23481" x="1073150" y="3702050"/>
          <p14:tracePt t="23497" x="1035050" y="3676650"/>
          <p14:tracePt t="23514" x="984250" y="3644900"/>
          <p14:tracePt t="23531" x="958850" y="3613150"/>
          <p14:tracePt t="23548" x="933450" y="3581400"/>
          <p14:tracePt t="23564" x="895350" y="3530600"/>
          <p14:tracePt t="23581" x="863600" y="3460750"/>
          <p14:tracePt t="23597" x="825500" y="3409950"/>
          <p14:tracePt t="23614" x="806450" y="3346450"/>
          <p14:tracePt t="23631" x="781050" y="3232150"/>
          <p14:tracePt t="23647" x="768350" y="3143250"/>
          <p14:tracePt t="23664" x="768350" y="3073400"/>
          <p14:tracePt t="23681" x="768350" y="2978150"/>
          <p14:tracePt t="23697" x="768350" y="2895600"/>
          <p14:tracePt t="23714" x="768350" y="2819400"/>
          <p14:tracePt t="23731" x="774700" y="2743200"/>
          <p14:tracePt t="23747" x="800100" y="2686050"/>
          <p14:tracePt t="23764" x="812800" y="2647950"/>
          <p14:tracePt t="23781" x="838200" y="2616200"/>
          <p14:tracePt t="23797" x="869950" y="2584450"/>
          <p14:tracePt t="23814" x="927100" y="2559050"/>
          <p14:tracePt t="23831" x="1035050" y="2527300"/>
          <p14:tracePt t="23847" x="1104900" y="2527300"/>
          <p14:tracePt t="23864" x="1193800" y="2527300"/>
          <p14:tracePt t="23881" x="1276350" y="2527300"/>
          <p14:tracePt t="23898" x="1358900" y="2527300"/>
          <p14:tracePt t="23914" x="1479550" y="2559050"/>
          <p14:tracePt t="23931" x="1581150" y="2590800"/>
          <p14:tracePt t="23947" x="1701800" y="2635250"/>
          <p14:tracePt t="23964" x="1809750" y="2667000"/>
          <p14:tracePt t="23981" x="1917700" y="2717800"/>
          <p14:tracePt t="23998" x="2025650" y="2768600"/>
          <p14:tracePt t="24014" x="2171700" y="2838450"/>
          <p14:tracePt t="24031" x="2266950" y="2901950"/>
          <p14:tracePt t="24047" x="2330450" y="2952750"/>
          <p14:tracePt t="24064" x="2355850" y="2997200"/>
          <p14:tracePt t="24081" x="2374900" y="3041650"/>
          <p14:tracePt t="24097" x="2374900" y="3079750"/>
          <p14:tracePt t="24113" x="2374900" y="3124200"/>
          <p14:tracePt t="24130" x="2368550" y="3162300"/>
          <p14:tracePt t="24147" x="2317750" y="3270250"/>
          <p14:tracePt t="24164" x="2273300" y="3321050"/>
          <p14:tracePt t="24181" x="2235200" y="3371850"/>
          <p14:tracePt t="24198" x="2184400" y="3429000"/>
          <p14:tracePt t="24215" x="2120900" y="3511550"/>
          <p14:tracePt t="24231" x="2076450" y="3530600"/>
          <p14:tracePt t="24247" x="2044700" y="3556000"/>
          <p14:tracePt t="24264" x="2006600" y="3556000"/>
          <p14:tracePt t="24281" x="1968500" y="3562350"/>
          <p14:tracePt t="24297" x="1930400" y="3575050"/>
          <p14:tracePt t="24314" x="1898650" y="3581400"/>
          <p14:tracePt t="24331" x="1879600" y="3581400"/>
          <p14:tracePt t="24347" x="1847850" y="3594100"/>
          <p14:tracePt t="24364" x="1841500" y="3606800"/>
          <p14:tracePt t="24381" x="1835150" y="3606800"/>
          <p14:tracePt t="24398" x="1835150" y="3619500"/>
          <p14:tracePt t="24414" x="1835150" y="3632200"/>
          <p14:tracePt t="24431" x="1835150" y="3651250"/>
          <p14:tracePt t="24448" x="1860550" y="3670300"/>
          <p14:tracePt t="24464" x="1905000" y="3689350"/>
          <p14:tracePt t="24481" x="1936750" y="3702050"/>
          <p14:tracePt t="24497" x="1968500" y="3714750"/>
          <p14:tracePt t="24514" x="2019300" y="3733800"/>
          <p14:tracePt t="24531" x="2076450" y="3752850"/>
          <p14:tracePt t="24547" x="2152650" y="3771900"/>
          <p14:tracePt t="24564" x="2298700" y="3803650"/>
          <p14:tracePt t="24581" x="2514600" y="3848100"/>
          <p14:tracePt t="24597" x="2774950" y="3886200"/>
          <p14:tracePt t="24613" x="2959100" y="3930650"/>
          <p14:tracePt t="24630" x="3155950" y="3962400"/>
          <p14:tracePt t="24647" x="3219450" y="3987800"/>
          <p14:tracePt t="24663" x="3270250" y="3994150"/>
          <p14:tracePt t="24680" x="3295650" y="4006850"/>
          <p14:tracePt t="24697" x="3321050" y="4006850"/>
          <p14:tracePt t="24714" x="3365500" y="4006850"/>
          <p14:tracePt t="24731" x="3416300" y="4006850"/>
          <p14:tracePt t="24748" x="3498850" y="4013200"/>
          <p14:tracePt t="24764" x="3594100" y="4025900"/>
          <p14:tracePt t="24781" x="3683000" y="4044950"/>
          <p14:tracePt t="24798" x="3740150" y="4089400"/>
          <p14:tracePt t="24815" x="3784600" y="4121150"/>
          <p14:tracePt t="24830" x="3803650" y="4133850"/>
          <p14:tracePt t="24847" x="3810000" y="4140200"/>
          <p14:tracePt t="24864" x="3810000" y="4146550"/>
          <p14:tracePt t="25016" x="3816350" y="4146550"/>
          <p14:tracePt t="25032" x="3829050" y="4146550"/>
          <p14:tracePt t="25040" x="3841750" y="4133850"/>
          <p14:tracePt t="25049" x="3860800" y="4133850"/>
          <p14:tracePt t="25064" x="3886200" y="4108450"/>
          <p14:tracePt t="25081" x="3905250" y="4089400"/>
          <p14:tracePt t="25097" x="3911600" y="4070350"/>
          <p14:tracePt t="25114" x="3911600" y="4064000"/>
          <p14:tracePt t="25131" x="3911600" y="4057650"/>
          <p14:tracePt t="25147" x="3911600" y="4051300"/>
          <p14:tracePt t="27816" x="3898900" y="4051300"/>
          <p14:tracePt t="27823" x="3898900" y="4044950"/>
          <p14:tracePt t="27840" x="3886200" y="4038600"/>
          <p14:tracePt t="27848" x="3886200" y="4032250"/>
          <p14:tracePt t="27864" x="3879850" y="4032250"/>
          <p14:tracePt t="27881" x="3879850" y="4025900"/>
          <p14:tracePt t="28088" x="3873500" y="4025900"/>
          <p14:tracePt t="28576" x="3867150" y="4025900"/>
          <p14:tracePt t="28584" x="3860800" y="4025900"/>
          <p14:tracePt t="28609" x="3854450" y="4025900"/>
          <p14:tracePt t="28624" x="3848100" y="4025900"/>
          <p14:tracePt t="28648" x="3841750" y="4025900"/>
          <p14:tracePt t="28888" x="3835400" y="4025900"/>
          <p14:tracePt t="28912" x="3822700" y="4025900"/>
          <p14:tracePt t="29912" x="3816350" y="4025900"/>
          <p14:tracePt t="30520" x="3803650" y="4025900"/>
          <p14:tracePt t="30552" x="3797300" y="4025900"/>
          <p14:tracePt t="31184" x="3790950" y="4025900"/>
          <p14:tracePt t="31201" x="3784600" y="4025900"/>
          <p14:tracePt t="31568" x="3778250" y="4025900"/>
          <p14:tracePt t="31576" x="3778250" y="4019550"/>
          <p14:tracePt t="31584" x="3778250" y="4013200"/>
          <p14:tracePt t="31598" x="3778250" y="4000500"/>
          <p14:tracePt t="31615" x="3790950" y="3956050"/>
          <p14:tracePt t="31631" x="3810000" y="3930650"/>
          <p14:tracePt t="31648" x="3835400" y="3905250"/>
          <p14:tracePt t="31681" x="3924300" y="3841750"/>
          <p14:tracePt t="31714" x="3956050" y="3810000"/>
          <p14:tracePt t="31748" x="3962400" y="3803650"/>
          <p14:tracePt t="31880" x="3962400" y="3797300"/>
          <p14:tracePt t="31888" x="3962400" y="3784600"/>
          <p14:tracePt t="31897" x="3975100" y="3778250"/>
          <p14:tracePt t="31914" x="3987800" y="3771900"/>
          <p14:tracePt t="31931" x="3994150" y="37655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2"/>
          <p:cNvGrpSpPr>
            <a:grpSpLocks/>
          </p:cNvGrpSpPr>
          <p:nvPr/>
        </p:nvGrpSpPr>
        <p:grpSpPr bwMode="auto">
          <a:xfrm>
            <a:off x="368826" y="769753"/>
            <a:ext cx="8255238" cy="5520348"/>
            <a:chOff x="702610" y="1314960"/>
            <a:chExt cx="8253860" cy="5519901"/>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t="12701" b="12022"/>
            <a:stretch>
              <a:fillRect/>
            </a:stretch>
          </p:blipFill>
          <p:spPr bwMode="auto">
            <a:xfrm>
              <a:off x="4040937" y="2115942"/>
              <a:ext cx="1672676" cy="1211841"/>
            </a:xfrm>
            <a:prstGeom prst="rect">
              <a:avLst/>
            </a:prstGeom>
            <a:noFill/>
            <a:ln w="3175" cmpd="sng">
              <a:solidFill>
                <a:srgbClr val="FF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040934" y="1314960"/>
              <a:ext cx="1672676" cy="649479"/>
            </a:xfrm>
            <a:prstGeom prst="rect">
              <a:avLst/>
            </a:prstGeom>
            <a:gradFill>
              <a:gsLst>
                <a:gs pos="0">
                  <a:sysClr val="window" lastClr="FFFFFF"/>
                </a:gs>
                <a:gs pos="70000">
                  <a:srgbClr val="FFC000"/>
                </a:gs>
                <a:gs pos="80000">
                  <a:srgbClr val="FFC000"/>
                </a:gs>
                <a:gs pos="100000">
                  <a:srgbClr val="FFC000"/>
                </a:gs>
              </a:gsLst>
              <a:path path="circle">
                <a:fillToRect l="50000" t="50000" r="50000" b="50000"/>
              </a:path>
            </a:gradFill>
            <a:ln w="3175" cap="flat" cmpd="sng" algn="ctr">
              <a:solidFill>
                <a:sysClr val="windowText" lastClr="000000"/>
              </a:solidFill>
              <a:prstDash val="solid"/>
              <a:miter lim="800000"/>
            </a:ln>
            <a:effectLst/>
          </p:spPr>
          <p:txBody>
            <a:bodyPr anchor="ctr"/>
            <a:lstStyle/>
            <a:p>
              <a:pPr algn="ctr">
                <a:defRPr/>
              </a:pPr>
              <a:r>
                <a:rPr lang="ja-JP" altLang="en-US" sz="2844" kern="0" dirty="0">
                  <a:solidFill>
                    <a:sysClr val="windowText" lastClr="000000"/>
                  </a:solidFill>
                  <a:latin typeface="游明朝" panose="02020400000000000000" pitchFamily="18" charset="-128"/>
                  <a:ea typeface="游明朝" panose="02020400000000000000" pitchFamily="18" charset="-128"/>
                </a:rPr>
                <a:t>口呼吸</a:t>
              </a:r>
            </a:p>
          </p:txBody>
        </p:sp>
        <p:pic>
          <p:nvPicPr>
            <p:cNvPr id="7" name="Picture 6" descr="G:\iwasaki\08220713-トミナガマナカ\090108\DSC_0834.JPG"/>
            <p:cNvPicPr>
              <a:picLocks noChangeAspect="1" noChangeArrowheads="1"/>
            </p:cNvPicPr>
            <p:nvPr/>
          </p:nvPicPr>
          <p:blipFill>
            <a:blip r:embed="rId5">
              <a:extLst>
                <a:ext uri="{28A0092B-C50C-407E-A947-70E740481C1C}">
                  <a14:useLocalDpi xmlns:a14="http://schemas.microsoft.com/office/drawing/2010/main" val="0"/>
                </a:ext>
              </a:extLst>
            </a:blip>
            <a:srcRect l="11150" t="16504" r="18613" b="3027"/>
            <a:stretch>
              <a:fillRect/>
            </a:stretch>
          </p:blipFill>
          <p:spPr bwMode="auto">
            <a:xfrm>
              <a:off x="966834" y="2115942"/>
              <a:ext cx="1708629" cy="1211841"/>
            </a:xfrm>
            <a:prstGeom prst="rect">
              <a:avLst/>
            </a:prstGeom>
            <a:noFill/>
            <a:ln w="3175" cmpd="sng">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8" name="テキスト ボックス 46"/>
            <p:cNvSpPr txBox="1">
              <a:spLocks noChangeArrowheads="1"/>
            </p:cNvSpPr>
            <p:nvPr/>
          </p:nvSpPr>
          <p:spPr bwMode="auto">
            <a:xfrm>
              <a:off x="1280924" y="1700480"/>
              <a:ext cx="1263457" cy="365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000">
                  <a:solidFill>
                    <a:schemeClr val="tx1"/>
                  </a:solidFill>
                  <a:latin typeface="Times" charset="0"/>
                  <a:ea typeface="平成角ゴシック" charset="0"/>
                  <a:cs typeface="平成角ゴシック" charset="0"/>
                </a:defRPr>
              </a:lvl1pPr>
              <a:lvl2pPr marL="742950" indent="-285750">
                <a:defRPr kumimoji="1" sz="1000">
                  <a:solidFill>
                    <a:schemeClr val="tx1"/>
                  </a:solidFill>
                  <a:latin typeface="Times" charset="0"/>
                  <a:ea typeface="平成角ゴシック" charset="0"/>
                  <a:cs typeface="平成角ゴシック" charset="0"/>
                </a:defRPr>
              </a:lvl2pPr>
              <a:lvl3pPr marL="1143000" indent="-228600">
                <a:defRPr kumimoji="1" sz="1000">
                  <a:solidFill>
                    <a:schemeClr val="tx1"/>
                  </a:solidFill>
                  <a:latin typeface="Times" charset="0"/>
                  <a:ea typeface="平成角ゴシック" charset="0"/>
                  <a:cs typeface="平成角ゴシック" charset="0"/>
                </a:defRPr>
              </a:lvl3pPr>
              <a:lvl4pPr marL="1600200" indent="-228600">
                <a:defRPr kumimoji="1" sz="1000">
                  <a:solidFill>
                    <a:schemeClr val="tx1"/>
                  </a:solidFill>
                  <a:latin typeface="Times" charset="0"/>
                  <a:ea typeface="平成角ゴシック" charset="0"/>
                  <a:cs typeface="平成角ゴシック" charset="0"/>
                </a:defRPr>
              </a:lvl4pPr>
              <a:lvl5pPr marL="2057400" indent="-228600">
                <a:defRPr kumimoji="1" sz="1000">
                  <a:solidFill>
                    <a:schemeClr val="tx1"/>
                  </a:solidFill>
                  <a:latin typeface="Times" charset="0"/>
                  <a:ea typeface="平成角ゴシック" charset="0"/>
                  <a:cs typeface="平成角ゴシック" charset="0"/>
                </a:defRPr>
              </a:lvl5pPr>
              <a:lvl6pPr marL="25146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6pPr>
              <a:lvl7pPr marL="29718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7pPr>
              <a:lvl8pPr marL="34290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8pPr>
              <a:lvl9pPr marL="38862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9pPr>
            </a:lstStyle>
            <a:p>
              <a:r>
                <a:rPr lang="ja-JP" altLang="en-US" sz="1778" dirty="0">
                  <a:solidFill>
                    <a:srgbClr val="FFFFFF"/>
                  </a:solidFill>
                  <a:latin typeface="游明朝" panose="02020400000000000000" pitchFamily="18" charset="-128"/>
                  <a:ea typeface="游明朝" panose="02020400000000000000" pitchFamily="18" charset="-128"/>
                  <a:cs typeface="ＭＳ ゴシック" charset="0"/>
                </a:rPr>
                <a:t>扁桃肥大</a:t>
              </a:r>
            </a:p>
          </p:txBody>
        </p:sp>
        <p:pic>
          <p:nvPicPr>
            <p:cNvPr id="9" name="Picture 12" descr="E:\作業中\論文\田原和也論文\作業用\口腔内写真_初診.jpg"/>
            <p:cNvPicPr>
              <a:picLocks noChangeAspect="1" noChangeArrowheads="1"/>
            </p:cNvPicPr>
            <p:nvPr/>
          </p:nvPicPr>
          <p:blipFill>
            <a:blip r:embed="rId6">
              <a:extLst>
                <a:ext uri="{28A0092B-C50C-407E-A947-70E740481C1C}">
                  <a14:useLocalDpi xmlns:a14="http://schemas.microsoft.com/office/drawing/2010/main" val="0"/>
                </a:ext>
              </a:extLst>
            </a:blip>
            <a:srcRect l="37418" t="38271" r="37418" b="35162"/>
            <a:stretch>
              <a:fillRect/>
            </a:stretch>
          </p:blipFill>
          <p:spPr bwMode="auto">
            <a:xfrm>
              <a:off x="7013677" y="2115942"/>
              <a:ext cx="1708626" cy="1211841"/>
            </a:xfrm>
            <a:prstGeom prst="rect">
              <a:avLst/>
            </a:prstGeom>
            <a:noFill/>
            <a:ln w="3175" cmpd="sng">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テキスト ボックス 48"/>
            <p:cNvSpPr txBox="1">
              <a:spLocks noChangeArrowheads="1"/>
            </p:cNvSpPr>
            <p:nvPr/>
          </p:nvSpPr>
          <p:spPr bwMode="auto">
            <a:xfrm>
              <a:off x="7236131" y="1700480"/>
              <a:ext cx="1322577" cy="365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1000">
                  <a:solidFill>
                    <a:schemeClr val="tx1"/>
                  </a:solidFill>
                  <a:latin typeface="Times" charset="0"/>
                  <a:ea typeface="平成角ゴシック" charset="0"/>
                  <a:cs typeface="平成角ゴシック" charset="0"/>
                </a:defRPr>
              </a:lvl1pPr>
              <a:lvl2pPr marL="742950" indent="-285750">
                <a:defRPr kumimoji="1" sz="1000">
                  <a:solidFill>
                    <a:schemeClr val="tx1"/>
                  </a:solidFill>
                  <a:latin typeface="Times" charset="0"/>
                  <a:ea typeface="平成角ゴシック" charset="0"/>
                  <a:cs typeface="平成角ゴシック" charset="0"/>
                </a:defRPr>
              </a:lvl2pPr>
              <a:lvl3pPr marL="1143000" indent="-228600">
                <a:defRPr kumimoji="1" sz="1000">
                  <a:solidFill>
                    <a:schemeClr val="tx1"/>
                  </a:solidFill>
                  <a:latin typeface="Times" charset="0"/>
                  <a:ea typeface="平成角ゴシック" charset="0"/>
                  <a:cs typeface="平成角ゴシック" charset="0"/>
                </a:defRPr>
              </a:lvl3pPr>
              <a:lvl4pPr marL="1600200" indent="-228600">
                <a:defRPr kumimoji="1" sz="1000">
                  <a:solidFill>
                    <a:schemeClr val="tx1"/>
                  </a:solidFill>
                  <a:latin typeface="Times" charset="0"/>
                  <a:ea typeface="平成角ゴシック" charset="0"/>
                  <a:cs typeface="平成角ゴシック" charset="0"/>
                </a:defRPr>
              </a:lvl4pPr>
              <a:lvl5pPr marL="2057400" indent="-228600">
                <a:defRPr kumimoji="1" sz="1000">
                  <a:solidFill>
                    <a:schemeClr val="tx1"/>
                  </a:solidFill>
                  <a:latin typeface="Times" charset="0"/>
                  <a:ea typeface="平成角ゴシック" charset="0"/>
                  <a:cs typeface="平成角ゴシック" charset="0"/>
                </a:defRPr>
              </a:lvl5pPr>
              <a:lvl6pPr marL="25146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6pPr>
              <a:lvl7pPr marL="29718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7pPr>
              <a:lvl8pPr marL="34290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8pPr>
              <a:lvl9pPr marL="3886200" indent="-228600" fontAlgn="base">
                <a:spcBef>
                  <a:spcPct val="0"/>
                </a:spcBef>
                <a:spcAft>
                  <a:spcPct val="0"/>
                </a:spcAft>
                <a:defRPr kumimoji="1" sz="1000">
                  <a:solidFill>
                    <a:schemeClr val="tx1"/>
                  </a:solidFill>
                  <a:latin typeface="Times" charset="0"/>
                  <a:ea typeface="平成角ゴシック" charset="0"/>
                  <a:cs typeface="平成角ゴシック" charset="0"/>
                </a:defRPr>
              </a:lvl9pPr>
            </a:lstStyle>
            <a:p>
              <a:r>
                <a:rPr lang="ja-JP" altLang="en-US" sz="1778" dirty="0">
                  <a:solidFill>
                    <a:srgbClr val="FFFFFF"/>
                  </a:solidFill>
                  <a:latin typeface="游明朝" panose="02020400000000000000" pitchFamily="18" charset="-128"/>
                  <a:ea typeface="游明朝" panose="02020400000000000000" pitchFamily="18" charset="-128"/>
                  <a:cs typeface="ＭＳ ゴシック" charset="0"/>
                </a:rPr>
                <a:t>多数歯う蝕</a:t>
              </a:r>
            </a:p>
          </p:txBody>
        </p:sp>
        <p:sp>
          <p:nvSpPr>
            <p:cNvPr id="11" name="右矢印 10"/>
            <p:cNvSpPr/>
            <p:nvPr/>
          </p:nvSpPr>
          <p:spPr>
            <a:xfrm>
              <a:off x="5952671" y="2413482"/>
              <a:ext cx="821762" cy="615963"/>
            </a:xfrm>
            <a:prstGeom prst="rightArrow">
              <a:avLst/>
            </a:prstGeom>
            <a:solidFill>
              <a:srgbClr val="5B9BD5"/>
            </a:solidFill>
            <a:ln w="3175" cap="flat" cmpd="sng" algn="ctr">
              <a:solidFill>
                <a:sysClr val="windowText" lastClr="000000"/>
              </a:solidFill>
              <a:prstDash val="solid"/>
              <a:miter lim="800000"/>
            </a:ln>
            <a:effectLst/>
            <a:scene3d>
              <a:camera prst="orthographicFront"/>
              <a:lightRig rig="threePt" dir="t"/>
            </a:scene3d>
            <a:sp3d>
              <a:bevelT/>
            </a:sp3d>
          </p:spPr>
          <p:txBody>
            <a:bodyPr anchor="ctr"/>
            <a:lstStyle/>
            <a:p>
              <a:pPr algn="ctr">
                <a:defRPr/>
              </a:pPr>
              <a:endParaRPr lang="ja-JP" altLang="en-US" sz="1600" kern="0">
                <a:solidFill>
                  <a:sysClr val="window" lastClr="FFFFFF"/>
                </a:solidFill>
                <a:latin typeface="游明朝" panose="02020400000000000000" pitchFamily="18" charset="-128"/>
                <a:ea typeface="游明朝" panose="02020400000000000000" pitchFamily="18" charset="-128"/>
              </a:endParaRPr>
            </a:p>
          </p:txBody>
        </p:sp>
        <p:sp>
          <p:nvSpPr>
            <p:cNvPr id="12" name="右矢印 11"/>
            <p:cNvSpPr/>
            <p:nvPr/>
          </p:nvSpPr>
          <p:spPr>
            <a:xfrm flipH="1" flipV="1">
              <a:off x="2947225" y="2413482"/>
              <a:ext cx="821764" cy="615963"/>
            </a:xfrm>
            <a:prstGeom prst="rightArrow">
              <a:avLst/>
            </a:prstGeom>
            <a:solidFill>
              <a:srgbClr val="5B9BD5"/>
            </a:solidFill>
            <a:ln w="3175" cap="flat" cmpd="sng" algn="ctr">
              <a:solidFill>
                <a:sysClr val="windowText" lastClr="000000"/>
              </a:solidFill>
              <a:prstDash val="solid"/>
              <a:miter lim="800000"/>
            </a:ln>
            <a:effectLst/>
            <a:scene3d>
              <a:camera prst="orthographicFront"/>
              <a:lightRig rig="threePt" dir="t"/>
            </a:scene3d>
            <a:sp3d>
              <a:bevelT/>
            </a:sp3d>
          </p:spPr>
          <p:txBody>
            <a:bodyPr anchor="ctr"/>
            <a:lstStyle/>
            <a:p>
              <a:pPr algn="ctr">
                <a:defRPr/>
              </a:pPr>
              <a:endParaRPr lang="ja-JP" altLang="en-US" sz="1600" kern="0">
                <a:solidFill>
                  <a:sysClr val="window" lastClr="FFFFFF"/>
                </a:solidFill>
                <a:latin typeface="游明朝" panose="02020400000000000000" pitchFamily="18" charset="-128"/>
                <a:ea typeface="游明朝" panose="02020400000000000000" pitchFamily="18" charset="-128"/>
              </a:endParaRPr>
            </a:p>
          </p:txBody>
        </p:sp>
        <p:sp>
          <p:nvSpPr>
            <p:cNvPr id="13" name="角丸四角形 12"/>
            <p:cNvSpPr/>
            <p:nvPr/>
          </p:nvSpPr>
          <p:spPr>
            <a:xfrm>
              <a:off x="702610" y="3537054"/>
              <a:ext cx="2168813" cy="538385"/>
            </a:xfrm>
            <a:prstGeom prst="roundRect">
              <a:avLst/>
            </a:prstGeom>
            <a:gradFill>
              <a:gsLst>
                <a:gs pos="0">
                  <a:sysClr val="window" lastClr="FFFFFF"/>
                </a:gs>
                <a:gs pos="70000">
                  <a:srgbClr val="FFC000">
                    <a:lumMod val="20000"/>
                    <a:lumOff val="80000"/>
                  </a:srgbClr>
                </a:gs>
                <a:gs pos="80000">
                  <a:srgbClr val="FFC000">
                    <a:lumMod val="20000"/>
                    <a:lumOff val="80000"/>
                  </a:srgbClr>
                </a:gs>
                <a:gs pos="100000">
                  <a:srgbClr val="FFC000">
                    <a:lumMod val="20000"/>
                    <a:lumOff val="80000"/>
                  </a:srgbClr>
                </a:gs>
              </a:gsLst>
              <a:path path="circle">
                <a:fillToRect l="50000" t="50000" r="50000" b="50000"/>
              </a:path>
            </a:grad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anchor="ctr"/>
            <a:lstStyle/>
            <a:p>
              <a:pPr algn="ctr">
                <a:defRPr/>
              </a:pPr>
              <a:r>
                <a:rPr lang="ja-JP" altLang="en-US" sz="1956" kern="0" dirty="0">
                  <a:solidFill>
                    <a:sysClr val="windowText" lastClr="000000"/>
                  </a:solidFill>
                  <a:latin typeface="游明朝" panose="02020400000000000000" pitchFamily="18" charset="-128"/>
                  <a:ea typeface="游明朝" panose="02020400000000000000" pitchFamily="18" charset="-128"/>
                </a:rPr>
                <a:t>アレルギー疾患</a:t>
              </a:r>
            </a:p>
          </p:txBody>
        </p:sp>
        <p:sp>
          <p:nvSpPr>
            <p:cNvPr id="14" name="右矢印 13"/>
            <p:cNvSpPr/>
            <p:nvPr/>
          </p:nvSpPr>
          <p:spPr>
            <a:xfrm rot="16200000" flipH="1" flipV="1">
              <a:off x="4467205" y="3579559"/>
              <a:ext cx="820187" cy="648847"/>
            </a:xfrm>
            <a:prstGeom prst="rightArrow">
              <a:avLst/>
            </a:prstGeom>
            <a:solidFill>
              <a:srgbClr val="5B9BD5"/>
            </a:solidFill>
            <a:ln w="3175" cap="flat" cmpd="sng" algn="ctr">
              <a:solidFill>
                <a:sysClr val="windowText" lastClr="000000"/>
              </a:solidFill>
              <a:prstDash val="solid"/>
              <a:miter lim="800000"/>
            </a:ln>
            <a:effectLst/>
            <a:scene3d>
              <a:camera prst="orthographicFront"/>
              <a:lightRig rig="threePt" dir="t"/>
            </a:scene3d>
            <a:sp3d>
              <a:bevelT/>
            </a:sp3d>
          </p:spPr>
          <p:txBody>
            <a:bodyPr anchor="ctr"/>
            <a:lstStyle/>
            <a:p>
              <a:pPr algn="ctr">
                <a:defRPr/>
              </a:pPr>
              <a:endParaRPr lang="ja-JP" altLang="en-US" sz="1600" kern="0">
                <a:solidFill>
                  <a:sysClr val="window" lastClr="FFFFFF"/>
                </a:solidFill>
                <a:latin typeface="游明朝" panose="02020400000000000000" pitchFamily="18" charset="-128"/>
                <a:ea typeface="游明朝" panose="02020400000000000000" pitchFamily="18" charset="-128"/>
              </a:endParaRPr>
            </a:p>
          </p:txBody>
        </p:sp>
        <p:sp>
          <p:nvSpPr>
            <p:cNvPr id="15" name="角丸四角形 14"/>
            <p:cNvSpPr/>
            <p:nvPr/>
          </p:nvSpPr>
          <p:spPr>
            <a:xfrm>
              <a:off x="6781401" y="3516714"/>
              <a:ext cx="2175069" cy="538385"/>
            </a:xfrm>
            <a:prstGeom prst="roundRect">
              <a:avLst/>
            </a:prstGeom>
            <a:gradFill>
              <a:gsLst>
                <a:gs pos="0">
                  <a:sysClr val="window" lastClr="FFFFFF"/>
                </a:gs>
                <a:gs pos="70000">
                  <a:srgbClr val="FFC000">
                    <a:lumMod val="20000"/>
                    <a:lumOff val="80000"/>
                  </a:srgbClr>
                </a:gs>
                <a:gs pos="80000">
                  <a:srgbClr val="FFC000">
                    <a:lumMod val="20000"/>
                    <a:lumOff val="80000"/>
                  </a:srgbClr>
                </a:gs>
                <a:gs pos="100000">
                  <a:srgbClr val="FFC000">
                    <a:lumMod val="20000"/>
                    <a:lumOff val="80000"/>
                  </a:srgbClr>
                </a:gs>
              </a:gsLst>
              <a:path path="circle">
                <a:fillToRect l="50000" t="50000" r="50000" b="50000"/>
              </a:path>
            </a:grad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anchor="ctr"/>
            <a:lstStyle/>
            <a:p>
              <a:pPr algn="ctr">
                <a:defRPr/>
              </a:pPr>
              <a:r>
                <a:rPr kumimoji="0" lang="ja-JP" altLang="en-US" sz="1956" kern="0" dirty="0" err="1">
                  <a:solidFill>
                    <a:sysClr val="windowText" lastClr="000000"/>
                  </a:solidFill>
                  <a:latin typeface="游明朝" panose="02020400000000000000" pitchFamily="18" charset="-128"/>
                  <a:ea typeface="游明朝" panose="02020400000000000000" pitchFamily="18" charset="-128"/>
                </a:rPr>
                <a:t>う蝕</a:t>
              </a:r>
              <a:r>
                <a:rPr kumimoji="0" lang="ja-JP" altLang="en-US" sz="1956" kern="0" dirty="0">
                  <a:solidFill>
                    <a:sysClr val="windowText" lastClr="000000"/>
                  </a:solidFill>
                  <a:latin typeface="游明朝" panose="02020400000000000000" pitchFamily="18" charset="-128"/>
                  <a:ea typeface="游明朝" panose="02020400000000000000" pitchFamily="18" charset="-128"/>
                </a:rPr>
                <a:t>・歯周疾患</a:t>
              </a:r>
              <a:endParaRPr lang="ja-JP" altLang="en-US" sz="1956" kern="0" dirty="0">
                <a:solidFill>
                  <a:sysClr val="windowText" lastClr="000000"/>
                </a:solidFill>
                <a:latin typeface="游明朝" panose="02020400000000000000" pitchFamily="18" charset="-128"/>
                <a:ea typeface="游明朝" panose="02020400000000000000" pitchFamily="18" charset="-128"/>
              </a:endParaRPr>
            </a:p>
          </p:txBody>
        </p:sp>
        <p:grpSp>
          <p:nvGrpSpPr>
            <p:cNvPr id="16" name="グループ化 14"/>
            <p:cNvGrpSpPr>
              <a:grpSpLocks/>
            </p:cNvGrpSpPr>
            <p:nvPr/>
          </p:nvGrpSpPr>
          <p:grpSpPr bwMode="auto">
            <a:xfrm>
              <a:off x="2352864" y="5242198"/>
              <a:ext cx="5897846" cy="1592663"/>
              <a:chOff x="2046056" y="5249332"/>
              <a:chExt cx="5897846" cy="1592663"/>
            </a:xfrm>
          </p:grpSpPr>
          <p:grpSp>
            <p:nvGrpSpPr>
              <p:cNvPr id="18" name="グループ化 10"/>
              <p:cNvGrpSpPr>
                <a:grpSpLocks/>
              </p:cNvGrpSpPr>
              <p:nvPr/>
            </p:nvGrpSpPr>
            <p:grpSpPr bwMode="auto">
              <a:xfrm>
                <a:off x="2046056" y="5249332"/>
                <a:ext cx="5164206" cy="1144504"/>
                <a:chOff x="2046056" y="5249332"/>
                <a:chExt cx="5164206" cy="1144504"/>
              </a:xfrm>
            </p:grpSpPr>
            <p:pic>
              <p:nvPicPr>
                <p:cNvPr id="22" name="Picture 2" descr="F:\1症例2009から\小森優世\DSC_1730.JPG"/>
                <p:cNvPicPr>
                  <a:picLocks noChangeAspect="1" noChangeArrowheads="1"/>
                </p:cNvPicPr>
                <p:nvPr/>
              </p:nvPicPr>
              <p:blipFill>
                <a:blip r:embed="rId7" cstate="print">
                  <a:lum bright="-12000" contrast="12000"/>
                  <a:extLst>
                    <a:ext uri="{28A0092B-C50C-407E-A947-70E740481C1C}">
                      <a14:useLocalDpi xmlns:a14="http://schemas.microsoft.com/office/drawing/2010/main" val="0"/>
                    </a:ext>
                  </a:extLst>
                </a:blip>
                <a:srcRect l="40237" t="52422" r="38420" b="36446"/>
                <a:stretch>
                  <a:fillRect/>
                </a:stretch>
              </p:blipFill>
              <p:spPr bwMode="auto">
                <a:xfrm>
                  <a:off x="3846347" y="5249332"/>
                  <a:ext cx="1514981" cy="1135603"/>
                </a:xfrm>
                <a:prstGeom prst="rect">
                  <a:avLst/>
                </a:prstGeom>
                <a:noFill/>
                <a:ln w="3175" cmpd="sng">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23" name="Picture 3" descr="F:\1症例2009から\09220952-コミナトジン\091209\DSC_0183.JPG"/>
                <p:cNvPicPr>
                  <a:picLocks noChangeAspect="1" noChangeArrowheads="1"/>
                </p:cNvPicPr>
                <p:nvPr/>
              </p:nvPicPr>
              <p:blipFill>
                <a:blip r:embed="rId8">
                  <a:extLst>
                    <a:ext uri="{28A0092B-C50C-407E-A947-70E740481C1C}">
                      <a14:useLocalDpi xmlns:a14="http://schemas.microsoft.com/office/drawing/2010/main" val="0"/>
                    </a:ext>
                  </a:extLst>
                </a:blip>
                <a:srcRect l="27489" t="32982" r="39728" b="32013"/>
                <a:stretch>
                  <a:fillRect/>
                </a:stretch>
              </p:blipFill>
              <p:spPr bwMode="auto">
                <a:xfrm>
                  <a:off x="2046056" y="5258233"/>
                  <a:ext cx="1514981" cy="1135603"/>
                </a:xfrm>
                <a:prstGeom prst="rect">
                  <a:avLst/>
                </a:prstGeom>
                <a:noFill/>
                <a:ln w="3175" cmpd="sng">
                  <a:solidFill>
                    <a:srgbClr val="7F7F7F"/>
                  </a:solidFill>
                  <a:miter lim="800000"/>
                  <a:headEnd/>
                  <a:tailEnd/>
                </a:ln>
                <a:extLst>
                  <a:ext uri="{909E8E84-426E-40dd-AFC4-6F175D3DCCD1}">
                    <a14:hiddenFill xmlns="" xmlns:a14="http://schemas.microsoft.com/office/drawing/2010/main">
                      <a:solidFill>
                        <a:srgbClr val="FFFFFF"/>
                      </a:solidFill>
                    </a14:hiddenFill>
                  </a:ext>
                </a:extLst>
              </p:spPr>
            </p:pic>
            <p:pic>
              <p:nvPicPr>
                <p:cNvPr id="24" name="Picture 8" descr="G:\一時\ｼﾗｲｼｺｳｷ\初回検査\写真\IMG_0052.JPG"/>
                <p:cNvPicPr>
                  <a:picLocks noChangeAspect="1" noChangeArrowheads="1"/>
                </p:cNvPicPr>
                <p:nvPr/>
              </p:nvPicPr>
              <p:blipFill>
                <a:blip r:embed="rId9">
                  <a:extLst>
                    <a:ext uri="{28A0092B-C50C-407E-A947-70E740481C1C}">
                      <a14:useLocalDpi xmlns:a14="http://schemas.microsoft.com/office/drawing/2010/main" val="0"/>
                    </a:ext>
                  </a:extLst>
                </a:blip>
                <a:srcRect l="35521" t="52946" r="38332" b="30827"/>
                <a:stretch>
                  <a:fillRect/>
                </a:stretch>
              </p:blipFill>
              <p:spPr bwMode="auto">
                <a:xfrm>
                  <a:off x="5646638" y="5249332"/>
                  <a:ext cx="1563624" cy="1133179"/>
                </a:xfrm>
                <a:prstGeom prst="rect">
                  <a:avLst/>
                </a:prstGeom>
                <a:noFill/>
                <a:ln w="3175" cmpd="sng">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9" name="テキスト ボックス 18"/>
              <p:cNvSpPr txBox="1"/>
              <p:nvPr/>
            </p:nvSpPr>
            <p:spPr>
              <a:xfrm>
                <a:off x="2254064" y="6476091"/>
                <a:ext cx="1261464" cy="365904"/>
              </a:xfrm>
              <a:prstGeom prst="rect">
                <a:avLst/>
              </a:prstGeom>
              <a:noFill/>
            </p:spPr>
            <p:txBody>
              <a:bodyPr>
                <a:spAutoFit/>
              </a:bodyPr>
              <a:lstStyle/>
              <a:p>
                <a:pPr>
                  <a:defRPr/>
                </a:pPr>
                <a:r>
                  <a:rPr lang="ja-JP" altLang="en-US" sz="1778" kern="0" dirty="0">
                    <a:solidFill>
                      <a:srgbClr val="FFFFFF"/>
                    </a:solidFill>
                    <a:latin typeface="游明朝" panose="02020400000000000000" pitchFamily="18" charset="-128"/>
                    <a:ea typeface="游明朝" panose="02020400000000000000" pitchFamily="18" charset="-128"/>
                  </a:rPr>
                  <a:t>上顎前突</a:t>
                </a:r>
              </a:p>
            </p:txBody>
          </p:sp>
          <p:sp>
            <p:nvSpPr>
              <p:cNvPr id="20" name="テキスト ボックス 19"/>
              <p:cNvSpPr txBox="1"/>
              <p:nvPr/>
            </p:nvSpPr>
            <p:spPr>
              <a:xfrm>
                <a:off x="4073800" y="6476091"/>
                <a:ext cx="1223587" cy="365904"/>
              </a:xfrm>
              <a:prstGeom prst="rect">
                <a:avLst/>
              </a:prstGeom>
              <a:noFill/>
            </p:spPr>
            <p:txBody>
              <a:bodyPr>
                <a:spAutoFit/>
              </a:bodyPr>
              <a:lstStyle/>
              <a:p>
                <a:pPr>
                  <a:defRPr/>
                </a:pPr>
                <a:r>
                  <a:rPr lang="ja-JP" altLang="en-US" sz="1778" kern="0" dirty="0">
                    <a:solidFill>
                      <a:srgbClr val="FFFFFF"/>
                    </a:solidFill>
                    <a:latin typeface="游明朝" panose="02020400000000000000" pitchFamily="18" charset="-128"/>
                    <a:ea typeface="游明朝" panose="02020400000000000000" pitchFamily="18" charset="-128"/>
                  </a:rPr>
                  <a:t>下顎前突</a:t>
                </a:r>
              </a:p>
            </p:txBody>
          </p:sp>
          <p:sp>
            <p:nvSpPr>
              <p:cNvPr id="21" name="テキスト ボックス 20"/>
              <p:cNvSpPr txBox="1"/>
              <p:nvPr/>
            </p:nvSpPr>
            <p:spPr>
              <a:xfrm>
                <a:off x="5503315" y="6476091"/>
                <a:ext cx="2440587" cy="365904"/>
              </a:xfrm>
              <a:prstGeom prst="rect">
                <a:avLst/>
              </a:prstGeom>
              <a:noFill/>
            </p:spPr>
            <p:txBody>
              <a:bodyPr>
                <a:spAutoFit/>
              </a:bodyPr>
              <a:lstStyle/>
              <a:p>
                <a:pPr>
                  <a:defRPr/>
                </a:pPr>
                <a:r>
                  <a:rPr lang="ja-JP" altLang="en-US" sz="1778" kern="0" dirty="0">
                    <a:solidFill>
                      <a:srgbClr val="FFFFFF"/>
                    </a:solidFill>
                    <a:latin typeface="游明朝" panose="02020400000000000000" pitchFamily="18" charset="-128"/>
                    <a:ea typeface="游明朝" panose="02020400000000000000" pitchFamily="18" charset="-128"/>
                  </a:rPr>
                  <a:t>オトガイの過緊張</a:t>
                </a:r>
              </a:p>
            </p:txBody>
          </p:sp>
        </p:grpSp>
        <p:sp>
          <p:nvSpPr>
            <p:cNvPr id="17" name="角丸四角形 16"/>
            <p:cNvSpPr/>
            <p:nvPr/>
          </p:nvSpPr>
          <p:spPr>
            <a:xfrm>
              <a:off x="2778267" y="4494983"/>
              <a:ext cx="4198012" cy="501675"/>
            </a:xfrm>
            <a:prstGeom prst="roundRect">
              <a:avLst/>
            </a:prstGeom>
            <a:gradFill>
              <a:gsLst>
                <a:gs pos="0">
                  <a:sysClr val="window" lastClr="FFFFFF"/>
                </a:gs>
                <a:gs pos="70000">
                  <a:srgbClr val="FFC000">
                    <a:lumMod val="20000"/>
                    <a:lumOff val="80000"/>
                  </a:srgbClr>
                </a:gs>
                <a:gs pos="80000">
                  <a:srgbClr val="FFC000">
                    <a:lumMod val="20000"/>
                    <a:lumOff val="80000"/>
                  </a:srgbClr>
                </a:gs>
                <a:gs pos="100000">
                  <a:srgbClr val="FFC000">
                    <a:lumMod val="20000"/>
                    <a:lumOff val="80000"/>
                  </a:srgbClr>
                </a:gs>
              </a:gsLst>
              <a:path path="circle">
                <a:fillToRect l="50000" t="50000" r="50000" b="50000"/>
              </a:path>
            </a:gradFill>
            <a:ln w="31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anchor="ctr"/>
            <a:lstStyle/>
            <a:p>
              <a:pPr algn="ctr">
                <a:defRPr/>
              </a:pPr>
              <a:r>
                <a:rPr kumimoji="0" lang="ja-JP" altLang="en-US" sz="1956" kern="0" dirty="0">
                  <a:solidFill>
                    <a:sysClr val="windowText" lastClr="000000"/>
                  </a:solidFill>
                  <a:latin typeface="游明朝" panose="02020400000000000000" pitchFamily="18" charset="-128"/>
                  <a:ea typeface="游明朝" panose="02020400000000000000" pitchFamily="18" charset="-128"/>
                </a:rPr>
                <a:t>歯列咬合</a:t>
              </a:r>
              <a:r>
                <a:rPr lang="ja-JP" altLang="en-US" sz="1956" kern="0" dirty="0">
                  <a:solidFill>
                    <a:sysClr val="windowText" lastClr="000000"/>
                  </a:solidFill>
                  <a:latin typeface="游明朝" panose="02020400000000000000" pitchFamily="18" charset="-128"/>
                  <a:ea typeface="游明朝" panose="02020400000000000000" pitchFamily="18" charset="-128"/>
                </a:rPr>
                <a:t>・顔面軟組織形態の異常</a:t>
              </a:r>
            </a:p>
          </p:txBody>
        </p:sp>
      </p:grpSp>
      <p:sp>
        <p:nvSpPr>
          <p:cNvPr id="25" name="テキスト ボックス 24">
            <a:extLst>
              <a:ext uri="{FF2B5EF4-FFF2-40B4-BE49-F238E27FC236}">
                <a16:creationId xmlns:a16="http://schemas.microsoft.com/office/drawing/2014/main" id="{2DA6A9FF-AE09-4869-8681-DF2002EDE6B0}"/>
              </a:ext>
            </a:extLst>
          </p:cNvPr>
          <p:cNvSpPr txBox="1"/>
          <p:nvPr/>
        </p:nvSpPr>
        <p:spPr>
          <a:xfrm>
            <a:off x="7336252" y="236504"/>
            <a:ext cx="1296144" cy="646331"/>
          </a:xfrm>
          <a:prstGeom prst="rect">
            <a:avLst/>
          </a:prstGeom>
          <a:noFill/>
        </p:spPr>
        <p:txBody>
          <a:bodyPr wrap="square" rtlCol="0">
            <a:spAutoFit/>
          </a:bodyPr>
          <a:lstStyle/>
          <a:p>
            <a:r>
              <a:rPr kumimoji="1" lang="ja-JP" altLang="en-US" dirty="0"/>
              <a:t>参考図書：</a:t>
            </a:r>
            <a:r>
              <a:rPr kumimoji="1" lang="en-US" altLang="ja-JP" dirty="0"/>
              <a:t>P 32</a:t>
            </a:r>
            <a:r>
              <a:rPr kumimoji="1" lang="ja-JP" altLang="en-US" dirty="0"/>
              <a:t>～</a:t>
            </a:r>
            <a:r>
              <a:rPr kumimoji="1" lang="en-US" altLang="ja-JP" dirty="0"/>
              <a:t>P 37</a:t>
            </a:r>
          </a:p>
        </p:txBody>
      </p:sp>
      <p:sp>
        <p:nvSpPr>
          <p:cNvPr id="26" name="吹き出し: 角を丸めた四角形 25">
            <a:extLst>
              <a:ext uri="{FF2B5EF4-FFF2-40B4-BE49-F238E27FC236}">
                <a16:creationId xmlns:a16="http://schemas.microsoft.com/office/drawing/2014/main" id="{BF449DAB-D61A-4EE1-B648-B5DD10FBBACF}"/>
              </a:ext>
            </a:extLst>
          </p:cNvPr>
          <p:cNvSpPr/>
          <p:nvPr/>
        </p:nvSpPr>
        <p:spPr>
          <a:xfrm>
            <a:off x="7196246" y="161378"/>
            <a:ext cx="1436150" cy="778841"/>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0671143"/>
      </p:ext>
    </p:extLst>
  </p:cSld>
  <p:clrMapOvr>
    <a:masterClrMapping/>
  </p:clrMapOvr>
  <mc:AlternateContent xmlns:mc="http://schemas.openxmlformats.org/markup-compatibility/2006" xmlns:p14="http://schemas.microsoft.com/office/powerpoint/2010/main">
    <mc:Choice Requires="p14">
      <p:transition spd="slow" p14:dur="2000" advTm="32001"/>
    </mc:Choice>
    <mc:Fallback xmlns="">
      <p:transition spd="slow" advTm="32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03" x="4000500" y="3759200"/>
          <p14:tracePt t="7919" x="4019550" y="3759200"/>
          <p14:tracePt t="7927" x="4038600" y="3759200"/>
          <p14:tracePt t="7935" x="4057650" y="3759200"/>
          <p14:tracePt t="7944" x="4070350" y="3759200"/>
          <p14:tracePt t="7959" x="4184650" y="3790950"/>
          <p14:tracePt t="7976" x="4381500" y="3848100"/>
          <p14:tracePt t="8012" x="5105400" y="3937000"/>
          <p14:tracePt t="8045" x="6083300" y="3822700"/>
          <p14:tracePt t="8064" x="6521450" y="3879850"/>
          <p14:tracePt t="8075" x="6629400" y="3892550"/>
          <p14:tracePt t="8092" x="6813550" y="3924300"/>
          <p14:tracePt t="8108" x="6959600" y="3943350"/>
          <p14:tracePt t="8125" x="7092950" y="3962400"/>
          <p14:tracePt t="8142" x="7213600" y="3981450"/>
          <p14:tracePt t="8158" x="7353300" y="3994150"/>
          <p14:tracePt t="8175" x="7423150" y="3994150"/>
          <p14:tracePt t="8191" x="7461250" y="3994150"/>
          <p14:tracePt t="8208" x="7524750" y="4000500"/>
          <p14:tracePt t="8225" x="7588250" y="4000500"/>
          <p14:tracePt t="8242" x="7683500" y="4000500"/>
          <p14:tracePt t="8259" x="7753350" y="4000500"/>
          <p14:tracePt t="8275" x="7804150" y="3956050"/>
          <p14:tracePt t="8292" x="7810500" y="3937000"/>
          <p14:tracePt t="8308" x="7810500" y="3905250"/>
          <p14:tracePt t="8325" x="7791450" y="3879850"/>
          <p14:tracePt t="8343" x="7747000" y="3860800"/>
          <p14:tracePt t="8359" x="7696200" y="3854450"/>
          <p14:tracePt t="8376" x="7626350" y="3854450"/>
          <p14:tracePt t="8392" x="7556500" y="3848100"/>
          <p14:tracePt t="8409" x="7480300" y="3848100"/>
          <p14:tracePt t="8425" x="7416800" y="3848100"/>
          <p14:tracePt t="8442" x="7366000" y="3848100"/>
          <p14:tracePt t="8459" x="7302500" y="3848100"/>
          <p14:tracePt t="8476" x="7264400" y="3848100"/>
          <p14:tracePt t="8492" x="7232650" y="3848100"/>
          <p14:tracePt t="8509" x="7200900" y="3835400"/>
          <p14:tracePt t="8526" x="7169150" y="3829050"/>
          <p14:tracePt t="8542" x="7137400" y="3822700"/>
          <p14:tracePt t="8559" x="7112000" y="3810000"/>
          <p14:tracePt t="8592" x="7099300" y="3797300"/>
          <p14:tracePt t="8609" x="7092950" y="3797300"/>
          <p14:tracePt t="8626" x="7092950" y="3790950"/>
          <p14:tracePt t="8642" x="7086600" y="3790950"/>
          <p14:tracePt t="8659" x="7067550" y="3784600"/>
          <p14:tracePt t="8675" x="7061200" y="3784600"/>
          <p14:tracePt t="8692" x="7048500" y="3784600"/>
          <p14:tracePt t="8709" x="7016750" y="3771900"/>
          <p14:tracePt t="8726" x="6991350" y="3771900"/>
          <p14:tracePt t="8743" x="6946900" y="3765550"/>
          <p14:tracePt t="8759" x="6921500" y="3759200"/>
          <p14:tracePt t="8776" x="6883400" y="3752850"/>
          <p14:tracePt t="8792" x="6858000" y="3746500"/>
          <p14:tracePt t="8809" x="6826250" y="3740150"/>
          <p14:tracePt t="8826" x="6781800" y="3727450"/>
          <p14:tracePt t="8842" x="6750050" y="3721100"/>
          <p14:tracePt t="8859" x="6699250" y="3689350"/>
          <p14:tracePt t="8876" x="6673850" y="3676650"/>
          <p14:tracePt t="8892" x="6635750" y="3651250"/>
          <p14:tracePt t="8909" x="6578600" y="3613150"/>
          <p14:tracePt t="8926" x="6534150" y="3575050"/>
          <p14:tracePt t="8943" x="6483350" y="3505200"/>
          <p14:tracePt t="8959" x="6477000" y="3479800"/>
          <p14:tracePt t="8976" x="6464300" y="3441700"/>
          <p14:tracePt t="8992" x="6464300" y="3409950"/>
          <p14:tracePt t="9009" x="6464300" y="3378200"/>
          <p14:tracePt t="9026" x="6470650" y="3340100"/>
          <p14:tracePt t="9042" x="6483350" y="3308350"/>
          <p14:tracePt t="9059" x="6489700" y="3295650"/>
          <p14:tracePt t="9076" x="6515100" y="3263900"/>
          <p14:tracePt t="9092" x="6534150" y="3238500"/>
          <p14:tracePt t="9109" x="6578600" y="3206750"/>
          <p14:tracePt t="9126" x="6623050" y="3175000"/>
          <p14:tracePt t="9143" x="6699250" y="3124200"/>
          <p14:tracePt t="9159" x="6750050" y="3092450"/>
          <p14:tracePt t="9176" x="6775450" y="3073400"/>
          <p14:tracePt t="9192" x="6819900" y="3060700"/>
          <p14:tracePt t="9209" x="6877050" y="3041650"/>
          <p14:tracePt t="9226" x="6946900" y="3016250"/>
          <p14:tracePt t="9242" x="7016750" y="3009900"/>
          <p14:tracePt t="9259" x="7099300" y="3003550"/>
          <p14:tracePt t="9276" x="7162800" y="3003550"/>
          <p14:tracePt t="9292" x="7213600" y="3003550"/>
          <p14:tracePt t="9309" x="7232650" y="3003550"/>
          <p14:tracePt t="9326" x="7251700" y="3009900"/>
          <p14:tracePt t="9343" x="7283450" y="3041650"/>
          <p14:tracePt t="9359" x="7308850" y="3067050"/>
          <p14:tracePt t="9376" x="7334250" y="3111500"/>
          <p14:tracePt t="9392" x="7359650" y="3168650"/>
          <p14:tracePt t="9409" x="7385050" y="3219450"/>
          <p14:tracePt t="9426" x="7410450" y="3257550"/>
          <p14:tracePt t="9442" x="7416800" y="3289300"/>
          <p14:tracePt t="9459" x="7429500" y="3321050"/>
          <p14:tracePt t="9476" x="7429500" y="3352800"/>
          <p14:tracePt t="9492" x="7423150" y="3378200"/>
          <p14:tracePt t="9509" x="7397750" y="3416300"/>
          <p14:tracePt t="9526" x="7372350" y="3448050"/>
          <p14:tracePt t="9543" x="7302500" y="3498850"/>
          <p14:tracePt t="9559" x="7264400" y="3517900"/>
          <p14:tracePt t="9575" x="7219950" y="3549650"/>
          <p14:tracePt t="9592" x="7200900" y="3556000"/>
          <p14:tracePt t="9609" x="7169150" y="3562350"/>
          <p14:tracePt t="9626" x="7156450" y="3568700"/>
          <p14:tracePt t="10072" x="7150100" y="3575050"/>
          <p14:tracePt t="10088" x="7150100" y="3581400"/>
          <p14:tracePt t="10098" x="7169150" y="3594100"/>
          <p14:tracePt t="10109" x="7188200" y="3594100"/>
          <p14:tracePt t="10126" x="7270750" y="3600450"/>
          <p14:tracePt t="10159" x="7537450" y="3632200"/>
          <p14:tracePt t="10192" x="7702550" y="3632200"/>
          <p14:tracePt t="10209" x="7753350" y="3632200"/>
          <p14:tracePt t="10226" x="7791450" y="3632200"/>
          <p14:tracePt t="10242" x="7835900" y="3632200"/>
          <p14:tracePt t="10259" x="7861300" y="3632200"/>
          <p14:tracePt t="10292" x="7867650" y="3632200"/>
          <p14:tracePt t="10309" x="7867650" y="3625850"/>
          <p14:tracePt t="10326" x="7835900" y="3619500"/>
          <p14:tracePt t="10343" x="7816850" y="3613150"/>
          <p14:tracePt t="10359" x="7810500" y="3613150"/>
          <p14:tracePt t="10376" x="7791450" y="3613150"/>
          <p14:tracePt t="10392" x="7778750" y="3613150"/>
          <p14:tracePt t="10409" x="7772400" y="3613150"/>
          <p14:tracePt t="10426" x="7766050" y="3613150"/>
          <p14:tracePt t="10442" x="7759700" y="3613150"/>
          <p14:tracePt t="10520" x="7753350" y="3613150"/>
          <p14:tracePt t="10751" x="7766050" y="3613150"/>
          <p14:tracePt t="10760" x="7778750" y="3613150"/>
          <p14:tracePt t="10776" x="7823200" y="3613150"/>
          <p14:tracePt t="10792" x="7867650" y="3613150"/>
          <p14:tracePt t="10809" x="7924800" y="3613150"/>
          <p14:tracePt t="10826" x="7988300" y="3613150"/>
          <p14:tracePt t="10842" x="8058150" y="3613150"/>
          <p14:tracePt t="10859" x="8102600" y="3613150"/>
          <p14:tracePt t="10876" x="8153400" y="3613150"/>
          <p14:tracePt t="10892" x="8204200" y="3613150"/>
          <p14:tracePt t="10909" x="8274050" y="3613150"/>
          <p14:tracePt t="10926" x="8343900" y="3613150"/>
          <p14:tracePt t="10943" x="8458200" y="3613150"/>
          <p14:tracePt t="10959" x="8521700" y="3613150"/>
          <p14:tracePt t="10977" x="8566150" y="3613150"/>
          <p14:tracePt t="10992" x="8585200" y="3613150"/>
          <p14:tracePt t="11009" x="8597900" y="3613150"/>
          <p14:tracePt t="11026" x="8604250" y="3613150"/>
          <p14:tracePt t="11064" x="8610600" y="3613150"/>
          <p14:tracePt t="11080" x="8616950" y="3613150"/>
          <p14:tracePt t="11093" x="8623300" y="3613150"/>
          <p14:tracePt t="11109" x="8629650" y="3613150"/>
          <p14:tracePt t="12992" x="8629650" y="3625850"/>
          <p14:tracePt t="13001" x="8610600" y="3651250"/>
          <p14:tracePt t="13010" x="8591550" y="3657600"/>
          <p14:tracePt t="13027" x="8528050" y="3702050"/>
          <p14:tracePt t="13043" x="8439150" y="3759200"/>
          <p14:tracePt t="13058" x="8274050" y="3848100"/>
          <p14:tracePt t="13075" x="8083550" y="3911600"/>
          <p14:tracePt t="13109" x="7404100" y="4032250"/>
          <p14:tracePt t="13143" x="6470650" y="4191000"/>
          <p14:tracePt t="13160" x="6127750" y="4216400"/>
          <p14:tracePt t="13176" x="5746750" y="4216400"/>
          <p14:tracePt t="13192" x="5384800" y="4216400"/>
          <p14:tracePt t="13209" x="5003800" y="4216400"/>
          <p14:tracePt t="13226" x="4730750" y="4216400"/>
          <p14:tracePt t="13242" x="4502150" y="4216400"/>
          <p14:tracePt t="13259" x="4318000" y="4216400"/>
          <p14:tracePt t="13275" x="4152900" y="4216400"/>
          <p14:tracePt t="13292" x="4019550" y="4216400"/>
          <p14:tracePt t="13308" x="3879850" y="4197350"/>
          <p14:tracePt t="13325" x="3790950" y="4191000"/>
          <p14:tracePt t="13342" x="3708400" y="4184650"/>
          <p14:tracePt t="13359" x="3581400" y="4184650"/>
          <p14:tracePt t="13375" x="3467100" y="4191000"/>
          <p14:tracePt t="13393" x="3359150" y="4241800"/>
          <p14:tracePt t="13409" x="3238500" y="4279900"/>
          <p14:tracePt t="13425" x="3111500" y="4337050"/>
          <p14:tracePt t="13442" x="2997200" y="4375150"/>
          <p14:tracePt t="13459" x="2933700" y="4406900"/>
          <p14:tracePt t="13475" x="2882900" y="4432300"/>
          <p14:tracePt t="13492" x="2838450" y="4464050"/>
          <p14:tracePt t="13508" x="2806700" y="4483100"/>
          <p14:tracePt t="13525" x="2800350" y="4489450"/>
          <p14:tracePt t="13543" x="2794000" y="4495800"/>
          <p14:tracePt t="13576" x="2787650" y="4502150"/>
          <p14:tracePt t="13592" x="2781300" y="4502150"/>
          <p14:tracePt t="13608" x="2768600" y="4502150"/>
          <p14:tracePt t="13625" x="2749550" y="4502150"/>
          <p14:tracePt t="13642" x="2743200" y="4508500"/>
          <p14:tracePt t="14111" x="2749550" y="4508500"/>
          <p14:tracePt t="14408" x="2755900" y="4508500"/>
          <p14:tracePt t="14903" x="2762250" y="4508500"/>
          <p14:tracePt t="14936" x="2768600" y="4508500"/>
          <p14:tracePt t="14951" x="2781300" y="4508500"/>
          <p14:tracePt t="14975" x="2787650" y="4508500"/>
          <p14:tracePt t="14983" x="2794000" y="4508500"/>
          <p14:tracePt t="15009" x="2819400" y="4521200"/>
          <p14:tracePt t="15042" x="2851150" y="4533900"/>
          <p14:tracePt t="15059" x="2882900" y="4540250"/>
          <p14:tracePt t="15076" x="2908300" y="4540250"/>
          <p14:tracePt t="15092" x="2927350" y="4546600"/>
          <p14:tracePt t="15108" x="2933700" y="4546600"/>
          <p14:tracePt t="15125" x="2952750" y="4546600"/>
          <p14:tracePt t="15142" x="2959100" y="4552950"/>
          <p14:tracePt t="15158" x="2978150" y="4552950"/>
          <p14:tracePt t="15175" x="2990850" y="4552950"/>
          <p14:tracePt t="15192" x="3022600" y="4552950"/>
          <p14:tracePt t="15210" x="3060700" y="4552950"/>
          <p14:tracePt t="15225" x="3098800" y="4565650"/>
          <p14:tracePt t="15242" x="3124200" y="4565650"/>
          <p14:tracePt t="15258" x="3149600" y="4572000"/>
          <p14:tracePt t="15275" x="3168650" y="4572000"/>
          <p14:tracePt t="15292" x="3181350" y="4572000"/>
          <p14:tracePt t="15309" x="3187700" y="4572000"/>
          <p14:tracePt t="15326" x="3194050" y="4572000"/>
          <p14:tracePt t="15343" x="3206750" y="4572000"/>
          <p14:tracePt t="15359" x="3219450" y="4572000"/>
          <p14:tracePt t="15376" x="3225800" y="4572000"/>
          <p14:tracePt t="15392" x="3232150" y="4572000"/>
          <p14:tracePt t="15409" x="3244850" y="4572000"/>
          <p14:tracePt t="15426" x="3263900" y="4572000"/>
          <p14:tracePt t="15442" x="3295650" y="4572000"/>
          <p14:tracePt t="15459" x="3340100" y="4578350"/>
          <p14:tracePt t="15476" x="3378200" y="4591050"/>
          <p14:tracePt t="15492" x="3416300" y="4591050"/>
          <p14:tracePt t="15508" x="3460750" y="4597400"/>
          <p14:tracePt t="15525" x="3492500" y="4603750"/>
          <p14:tracePt t="15542" x="3543300" y="4616450"/>
          <p14:tracePt t="15558" x="3587750" y="4616450"/>
          <p14:tracePt t="15575" x="3613150" y="4622800"/>
          <p14:tracePt t="15592" x="3651250" y="4622800"/>
          <p14:tracePt t="15609" x="3683000" y="4629150"/>
          <p14:tracePt t="15626" x="3714750" y="4635500"/>
          <p14:tracePt t="15642" x="3765550" y="4641850"/>
          <p14:tracePt t="15659" x="3816350" y="4648200"/>
          <p14:tracePt t="15675" x="3898900" y="4648200"/>
          <p14:tracePt t="15692" x="3987800" y="4654550"/>
          <p14:tracePt t="15708" x="4051300" y="4654550"/>
          <p14:tracePt t="15725" x="4140200" y="4654550"/>
          <p14:tracePt t="15742" x="4197350" y="4654550"/>
          <p14:tracePt t="15758" x="4286250" y="4654550"/>
          <p14:tracePt t="15775" x="4362450" y="4654550"/>
          <p14:tracePt t="15792" x="4451350" y="4654550"/>
          <p14:tracePt t="15809" x="4552950" y="4667250"/>
          <p14:tracePt t="15826" x="4648200" y="4667250"/>
          <p14:tracePt t="15842" x="4743450" y="4667250"/>
          <p14:tracePt t="15858" x="4832350" y="4667250"/>
          <p14:tracePt t="15875" x="4933950" y="4667250"/>
          <p14:tracePt t="15892" x="5029200" y="4667250"/>
          <p14:tracePt t="15909" x="5118100" y="4667250"/>
          <p14:tracePt t="15926" x="5200650" y="4667250"/>
          <p14:tracePt t="15943" x="5302250" y="4667250"/>
          <p14:tracePt t="15959" x="5378450" y="4667250"/>
          <p14:tracePt t="15976" x="5448300" y="4667250"/>
          <p14:tracePt t="15992" x="5524500" y="4667250"/>
          <p14:tracePt t="16009" x="5613400" y="4667250"/>
          <p14:tracePt t="16026" x="5708650" y="4667250"/>
          <p14:tracePt t="16042" x="5791200" y="4679950"/>
          <p14:tracePt t="16059" x="5861050" y="4679950"/>
          <p14:tracePt t="16076" x="5930900" y="4679950"/>
          <p14:tracePt t="16092" x="5975350" y="4679950"/>
          <p14:tracePt t="16109" x="6051550" y="4679950"/>
          <p14:tracePt t="16126" x="6121400" y="4679950"/>
          <p14:tracePt t="16143" x="6242050" y="4679950"/>
          <p14:tracePt t="16158" x="6337300" y="4679950"/>
          <p14:tracePt t="16175" x="6388100" y="4679950"/>
          <p14:tracePt t="16192" x="6432550" y="4679950"/>
          <p14:tracePt t="16208" x="6464300" y="4679950"/>
          <p14:tracePt t="16225" x="6502400" y="4679950"/>
          <p14:tracePt t="16242" x="6527800" y="4679950"/>
          <p14:tracePt t="16259" x="6546850" y="4679950"/>
          <p14:tracePt t="16276" x="6553200" y="4679950"/>
          <p14:tracePt t="16292" x="6559550" y="4679950"/>
          <p14:tracePt t="16309" x="6565900" y="4673600"/>
          <p14:tracePt t="17400" x="6565900" y="4660900"/>
          <p14:tracePt t="17409" x="6546850" y="4654550"/>
          <p14:tracePt t="17426" x="6464300" y="4648200"/>
          <p14:tracePt t="17443" x="6305550" y="4622800"/>
          <p14:tracePt t="17460" x="6051550" y="4578350"/>
          <p14:tracePt t="17475" x="5708650" y="4527550"/>
          <p14:tracePt t="17508" x="4946650" y="4489450"/>
          <p14:tracePt t="17542" x="4203700" y="4489450"/>
          <p14:tracePt t="17561" x="3676650" y="4419600"/>
          <p14:tracePt t="17575" x="3416300" y="4375150"/>
          <p14:tracePt t="17592" x="3181350" y="4324350"/>
          <p14:tracePt t="17609" x="2997200" y="4273550"/>
          <p14:tracePt t="17625" x="2825750" y="4229100"/>
          <p14:tracePt t="17642" x="2692400" y="4184650"/>
          <p14:tracePt t="17659" x="2559050" y="4133850"/>
          <p14:tracePt t="17676" x="2432050" y="4089400"/>
          <p14:tracePt t="17692" x="2305050" y="4038600"/>
          <p14:tracePt t="17709" x="2171700" y="4000500"/>
          <p14:tracePt t="17726" x="2012950" y="3949700"/>
          <p14:tracePt t="17743" x="1771650" y="3886200"/>
          <p14:tracePt t="17759" x="1631950" y="3841750"/>
          <p14:tracePt t="17776" x="1530350" y="3816350"/>
          <p14:tracePt t="17791" x="1441450" y="3797300"/>
          <p14:tracePt t="17808" x="1384300" y="3778250"/>
          <p14:tracePt t="17827" x="1320800" y="3746500"/>
          <p14:tracePt t="17842" x="1282700" y="3727450"/>
          <p14:tracePt t="17858" x="1244600" y="3721100"/>
          <p14:tracePt t="17876" x="1212850" y="3708400"/>
          <p14:tracePt t="17892" x="1187450" y="3708400"/>
          <p14:tracePt t="17909" x="1155700" y="3708400"/>
          <p14:tracePt t="17927" x="1098550" y="3708400"/>
          <p14:tracePt t="17943" x="1060450" y="3708400"/>
          <p14:tracePt t="17959" x="1009650" y="3708400"/>
          <p14:tracePt t="17976" x="965200" y="3702050"/>
          <p14:tracePt t="17992" x="927100" y="3702050"/>
          <p14:tracePt t="18009" x="889000" y="3695700"/>
          <p14:tracePt t="18027" x="844550" y="3689350"/>
          <p14:tracePt t="18042" x="806450" y="3683000"/>
          <p14:tracePt t="18059" x="762000" y="3676650"/>
          <p14:tracePt t="18076" x="730250" y="3670300"/>
          <p14:tracePt t="18092" x="685800" y="3663950"/>
          <p14:tracePt t="18109" x="654050" y="3651250"/>
          <p14:tracePt t="18126" x="622300" y="3638550"/>
          <p14:tracePt t="18143" x="596900" y="3632200"/>
          <p14:tracePt t="18159" x="590550" y="3625850"/>
          <p14:tracePt t="18872" x="584200" y="3625850"/>
          <p14:tracePt t="18913" x="584200" y="3619500"/>
          <p14:tracePt t="18922" x="590550" y="3619500"/>
          <p14:tracePt t="18932" x="603250" y="3606800"/>
          <p14:tracePt t="18943" x="628650" y="3606800"/>
          <p14:tracePt t="18958" x="666750" y="3606800"/>
          <p14:tracePt t="18992" x="781050" y="3606800"/>
          <p14:tracePt t="19025" x="889000" y="3606800"/>
          <p14:tracePt t="19042" x="946150" y="3606800"/>
          <p14:tracePt t="19059" x="1016000" y="3606800"/>
          <p14:tracePt t="19076" x="1092200" y="3606800"/>
          <p14:tracePt t="19092" x="1155700" y="3606800"/>
          <p14:tracePt t="19109" x="1212850" y="3606800"/>
          <p14:tracePt t="19126" x="1282700" y="3606800"/>
          <p14:tracePt t="19143" x="1371600" y="3613150"/>
          <p14:tracePt t="19159" x="1435100" y="3619500"/>
          <p14:tracePt t="19176" x="1492250" y="3619500"/>
          <p14:tracePt t="19192" x="1536700" y="3619500"/>
          <p14:tracePt t="19209" x="1593850" y="3619500"/>
          <p14:tracePt t="19226" x="1644650" y="3619500"/>
          <p14:tracePt t="19242" x="1689100" y="3632200"/>
          <p14:tracePt t="19259" x="1739900" y="3638550"/>
          <p14:tracePt t="19276" x="1790700" y="3644900"/>
          <p14:tracePt t="19292" x="1841500" y="3644900"/>
          <p14:tracePt t="19309" x="1885950" y="3657600"/>
          <p14:tracePt t="19326" x="1917700" y="3657600"/>
          <p14:tracePt t="19343" x="1936750" y="3657600"/>
          <p14:tracePt t="19359" x="1943100" y="3657600"/>
          <p14:tracePt t="19376" x="1949450" y="3657600"/>
          <p14:tracePt t="19392" x="1955800" y="3657600"/>
          <p14:tracePt t="19426" x="1962150" y="3657600"/>
          <p14:tracePt t="19816" x="1974850" y="3657600"/>
          <p14:tracePt t="19825" x="1987550" y="3657600"/>
          <p14:tracePt t="19843" x="2025650" y="3657600"/>
          <p14:tracePt t="19859" x="2051050" y="3657600"/>
          <p14:tracePt t="19876" x="2076450" y="3657600"/>
          <p14:tracePt t="19893" x="2095500" y="3657600"/>
          <p14:tracePt t="20000" x="2108200" y="3657600"/>
          <p14:tracePt t="20009" x="2114550" y="3657600"/>
          <p14:tracePt t="20032" x="2120900" y="36576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12107" y="188640"/>
            <a:ext cx="3877985" cy="461665"/>
          </a:xfrm>
          <a:prstGeom prst="rect">
            <a:avLst/>
          </a:prstGeom>
          <a:noFill/>
        </p:spPr>
        <p:txBody>
          <a:bodyPr wrap="none" rtlCol="0">
            <a:spAutoFit/>
          </a:bodyPr>
          <a:lstStyle/>
          <a:p>
            <a:r>
              <a:rPr kumimoji="1" lang="ja-JP" altLang="en-US" sz="2400" dirty="0">
                <a:latin typeface="游明朝" panose="02020400000000000000" pitchFamily="18" charset="-128"/>
                <a:ea typeface="游明朝" panose="02020400000000000000" pitchFamily="18" charset="-128"/>
              </a:rPr>
              <a:t>構音と発声の違いについて</a:t>
            </a:r>
          </a:p>
        </p:txBody>
      </p:sp>
      <p:sp>
        <p:nvSpPr>
          <p:cNvPr id="3" name="テキスト ボックス 2"/>
          <p:cNvSpPr txBox="1"/>
          <p:nvPr/>
        </p:nvSpPr>
        <p:spPr>
          <a:xfrm>
            <a:off x="467544" y="1052736"/>
            <a:ext cx="8424936" cy="1077218"/>
          </a:xfrm>
          <a:prstGeom prst="rect">
            <a:avLst/>
          </a:prstGeom>
          <a:noFill/>
        </p:spPr>
        <p:txBody>
          <a:bodyPr wrap="square" rtlCol="0">
            <a:spAutoFit/>
          </a:bodyPr>
          <a:lstStyle/>
          <a:p>
            <a:r>
              <a:rPr kumimoji="1" lang="ja-JP" altLang="en-US" sz="1600" dirty="0">
                <a:solidFill>
                  <a:srgbClr val="FF0000"/>
                </a:solidFill>
                <a:latin typeface="游明朝" panose="02020400000000000000" pitchFamily="18" charset="-128"/>
                <a:ea typeface="游明朝" panose="02020400000000000000" pitchFamily="18" charset="-128"/>
              </a:rPr>
              <a:t>発声</a:t>
            </a:r>
            <a:r>
              <a:rPr kumimoji="1" lang="ja-JP" altLang="en-US" sz="1600" dirty="0">
                <a:latin typeface="游明朝" panose="02020400000000000000" pitchFamily="18" charset="-128"/>
                <a:ea typeface="游明朝" panose="02020400000000000000" pitchFamily="18" charset="-128"/>
              </a:rPr>
              <a:t>とは、肺から出る空気に対して声門が気流通過の道を狭め、音を作りだすことです。</a:t>
            </a:r>
            <a:endParaRPr kumimoji="1" lang="en-US" altLang="ja-JP" sz="1600" dirty="0">
              <a:latin typeface="游明朝" panose="02020400000000000000" pitchFamily="18" charset="-128"/>
              <a:ea typeface="游明朝" panose="02020400000000000000" pitchFamily="18" charset="-128"/>
            </a:endParaRPr>
          </a:p>
          <a:p>
            <a:endParaRPr kumimoji="1" lang="en-US" altLang="ja-JP" sz="1600" dirty="0">
              <a:latin typeface="游明朝" panose="02020400000000000000" pitchFamily="18" charset="-128"/>
              <a:ea typeface="游明朝" panose="02020400000000000000" pitchFamily="18" charset="-128"/>
            </a:endParaRPr>
          </a:p>
          <a:p>
            <a:r>
              <a:rPr kumimoji="1" lang="ja-JP" altLang="en-US" sz="1600" dirty="0">
                <a:solidFill>
                  <a:srgbClr val="FF0000"/>
                </a:solidFill>
                <a:latin typeface="游明朝" panose="02020400000000000000" pitchFamily="18" charset="-128"/>
                <a:ea typeface="游明朝" panose="02020400000000000000" pitchFamily="18" charset="-128"/>
              </a:rPr>
              <a:t>構音（調音）</a:t>
            </a:r>
            <a:r>
              <a:rPr kumimoji="1" lang="ja-JP" altLang="en-US" sz="1600" dirty="0">
                <a:latin typeface="游明朝" panose="02020400000000000000" pitchFamily="18" charset="-128"/>
                <a:ea typeface="游明朝" panose="02020400000000000000" pitchFamily="18" charset="-128"/>
              </a:rPr>
              <a:t>とは、言語音（発声・共鳴・構音）をつくる過程であり、声門から口唇まで</a:t>
            </a:r>
            <a:r>
              <a:rPr lang="ja-JP" altLang="en-US" sz="1600" dirty="0">
                <a:latin typeface="游明朝" panose="02020400000000000000" pitchFamily="18" charset="-128"/>
                <a:ea typeface="游明朝" panose="02020400000000000000" pitchFamily="18" charset="-128"/>
              </a:rPr>
              <a:t>の声道に存在する軟口蓋、舌、口唇などの形を変え、多くの音声をつくり出すことです。</a:t>
            </a:r>
            <a:endParaRPr kumimoji="1" lang="ja-JP" altLang="en-US" sz="1600" dirty="0">
              <a:latin typeface="游明朝" panose="02020400000000000000" pitchFamily="18" charset="-128"/>
              <a:ea typeface="游明朝" panose="02020400000000000000" pitchFamily="18" charset="-128"/>
            </a:endParaRPr>
          </a:p>
        </p:txBody>
      </p:sp>
      <p:pic>
        <p:nvPicPr>
          <p:cNvPr id="7" name="図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83567" y="2299855"/>
            <a:ext cx="7998017" cy="4441513"/>
          </a:xfrm>
          <a:prstGeom prst="rect">
            <a:avLst/>
          </a:prstGeom>
        </p:spPr>
      </p:pic>
      <p:cxnSp>
        <p:nvCxnSpPr>
          <p:cNvPr id="9" name="直線コネクタ 8"/>
          <p:cNvCxnSpPr/>
          <p:nvPr/>
        </p:nvCxnSpPr>
        <p:spPr>
          <a:xfrm>
            <a:off x="4788024" y="3573016"/>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051720" y="3933056"/>
            <a:ext cx="4536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419872" y="4581128"/>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051720" y="4941168"/>
            <a:ext cx="2952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951820" y="5301208"/>
            <a:ext cx="24842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951820" y="5589240"/>
            <a:ext cx="7560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2612107" y="5949280"/>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612107" y="6309320"/>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F399964-9CD1-4D31-8AC9-FC9CF98FD45C}"/>
              </a:ext>
            </a:extLst>
          </p:cNvPr>
          <p:cNvSpPr txBox="1"/>
          <p:nvPr/>
        </p:nvSpPr>
        <p:spPr>
          <a:xfrm>
            <a:off x="7336252" y="236504"/>
            <a:ext cx="1296144" cy="646331"/>
          </a:xfrm>
          <a:prstGeom prst="rect">
            <a:avLst/>
          </a:prstGeom>
          <a:noFill/>
        </p:spPr>
        <p:txBody>
          <a:bodyPr wrap="square" rtlCol="0">
            <a:spAutoFit/>
          </a:bodyPr>
          <a:lstStyle/>
          <a:p>
            <a:r>
              <a:rPr kumimoji="1" lang="ja-JP" altLang="en-US" dirty="0"/>
              <a:t>参考図書：</a:t>
            </a:r>
            <a:r>
              <a:rPr kumimoji="1" lang="en-US" altLang="ja-JP" dirty="0"/>
              <a:t>P 26</a:t>
            </a:r>
            <a:r>
              <a:rPr kumimoji="1" lang="ja-JP" altLang="en-US" dirty="0"/>
              <a:t>～</a:t>
            </a:r>
            <a:r>
              <a:rPr kumimoji="1" lang="en-US" altLang="ja-JP" dirty="0"/>
              <a:t>P 31</a:t>
            </a:r>
            <a:endParaRPr kumimoji="1" lang="ja-JP" altLang="en-US" dirty="0"/>
          </a:p>
        </p:txBody>
      </p:sp>
      <p:sp>
        <p:nvSpPr>
          <p:cNvPr id="16" name="吹き出し: 角を丸めた四角形 15">
            <a:extLst>
              <a:ext uri="{FF2B5EF4-FFF2-40B4-BE49-F238E27FC236}">
                <a16:creationId xmlns:a16="http://schemas.microsoft.com/office/drawing/2014/main" id="{DD6EC3E1-CD57-4CAA-B860-395A5D3235FD}"/>
              </a:ext>
            </a:extLst>
          </p:cNvPr>
          <p:cNvSpPr/>
          <p:nvPr/>
        </p:nvSpPr>
        <p:spPr>
          <a:xfrm>
            <a:off x="7196246" y="161378"/>
            <a:ext cx="1436150" cy="778841"/>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5203630"/>
      </p:ext>
    </p:extLst>
  </p:cSld>
  <p:clrMapOvr>
    <a:masterClrMapping/>
  </p:clrMapOvr>
  <mc:AlternateContent xmlns:mc="http://schemas.openxmlformats.org/markup-compatibility/2006" xmlns:p14="http://schemas.microsoft.com/office/powerpoint/2010/main">
    <mc:Choice Requires="p14">
      <p:transition spd="slow" p14:dur="2000" advTm="76447"/>
    </mc:Choice>
    <mc:Fallback xmlns="">
      <p:transition spd="slow" advTm="7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79" x="2120900" y="3651250"/>
          <p14:tracePt t="1287" x="2120900" y="3638550"/>
          <p14:tracePt t="5575" x="2120900" y="3625850"/>
          <p14:tracePt t="5583" x="2127250" y="3625850"/>
          <p14:tracePt t="5591" x="2159000" y="3619500"/>
          <p14:tracePt t="5608" x="2184400" y="3613150"/>
          <p14:tracePt t="5625" x="2222500" y="3600450"/>
          <p14:tracePt t="5641" x="2260600" y="3581400"/>
          <p14:tracePt t="5675" x="2336800" y="3556000"/>
          <p14:tracePt t="5708" x="2419350" y="3536950"/>
          <p14:tracePt t="5711" x="2432050" y="3530600"/>
          <p14:tracePt t="5725" x="2457450" y="3517900"/>
          <p14:tracePt t="5742" x="2520950" y="3486150"/>
          <p14:tracePt t="5758" x="2597150" y="3448050"/>
          <p14:tracePt t="5775" x="2660650" y="3397250"/>
          <p14:tracePt t="5791" x="2743200" y="3340100"/>
          <p14:tracePt t="5808" x="2838450" y="3270250"/>
          <p14:tracePt t="5825" x="2914650" y="3213100"/>
          <p14:tracePt t="5841" x="2997200" y="3136900"/>
          <p14:tracePt t="5858" x="3067050" y="3054350"/>
          <p14:tracePt t="5875" x="3149600" y="2965450"/>
          <p14:tracePt t="5891" x="3194050" y="2870200"/>
          <p14:tracePt t="5908" x="3213100" y="2736850"/>
          <p14:tracePt t="5925" x="3232150" y="2597150"/>
          <p14:tracePt t="5941" x="3244850" y="2444750"/>
          <p14:tracePt t="5957" x="3270250" y="2216150"/>
          <p14:tracePt t="5974" x="3276600" y="2076450"/>
          <p14:tracePt t="5991" x="3276600" y="1955800"/>
          <p14:tracePt t="6008" x="3276600" y="1835150"/>
          <p14:tracePt t="6025" x="3276600" y="1701800"/>
          <p14:tracePt t="6041" x="3263900" y="1587500"/>
          <p14:tracePt t="6058" x="3251200" y="1473200"/>
          <p14:tracePt t="6075" x="3232150" y="1377950"/>
          <p14:tracePt t="6091" x="3225800" y="1289050"/>
          <p14:tracePt t="6108" x="3225800" y="1231900"/>
          <p14:tracePt t="6125" x="3225800" y="1187450"/>
          <p14:tracePt t="6141" x="3225800" y="1143000"/>
          <p14:tracePt t="6158" x="3219450" y="1079500"/>
          <p14:tracePt t="6175" x="3206750" y="1028700"/>
          <p14:tracePt t="6191" x="3206750" y="984250"/>
          <p14:tracePt t="6208" x="3206750" y="939800"/>
          <p14:tracePt t="6225" x="3206750" y="882650"/>
          <p14:tracePt t="6241" x="3200400" y="831850"/>
          <p14:tracePt t="6257" x="3175000" y="793750"/>
          <p14:tracePt t="6274" x="3149600" y="755650"/>
          <p14:tracePt t="6291" x="3111500" y="723900"/>
          <p14:tracePt t="6308" x="3098800" y="704850"/>
          <p14:tracePt t="6325" x="3054350" y="673100"/>
          <p14:tracePt t="6342" x="3022600" y="654050"/>
          <p14:tracePt t="6358" x="2997200" y="628650"/>
          <p14:tracePt t="6375" x="2984500" y="622300"/>
          <p14:tracePt t="6408" x="2978150" y="615950"/>
          <p14:tracePt t="6424" x="2965450" y="615950"/>
          <p14:tracePt t="6441" x="2946400" y="615950"/>
          <p14:tracePt t="6458" x="2921000" y="615950"/>
          <p14:tracePt t="6475" x="2889250" y="622300"/>
          <p14:tracePt t="6491" x="2870200" y="622300"/>
          <p14:tracePt t="6508" x="2851150" y="622300"/>
          <p14:tracePt t="6524" x="2813050" y="622300"/>
          <p14:tracePt t="6542" x="2762250" y="622300"/>
          <p14:tracePt t="6558" x="2736850" y="628650"/>
          <p14:tracePt t="6575" x="2730500" y="628650"/>
          <p14:tracePt t="6703" x="2736850" y="628650"/>
          <p14:tracePt t="6710" x="2755900" y="628650"/>
          <p14:tracePt t="6718" x="2774950" y="628650"/>
          <p14:tracePt t="6726" x="2800350" y="628650"/>
          <p14:tracePt t="6741" x="2819400" y="628650"/>
          <p14:tracePt t="6758" x="2921000" y="628650"/>
          <p14:tracePt t="6775" x="2997200" y="628650"/>
          <p14:tracePt t="6791" x="3067050" y="628650"/>
          <p14:tracePt t="6808" x="3111500" y="628650"/>
          <p14:tracePt t="6825" x="3143250" y="628650"/>
          <p14:tracePt t="6841" x="3155950" y="628650"/>
          <p14:tracePt t="6858" x="3168650" y="628650"/>
          <p14:tracePt t="6875" x="3175000" y="628650"/>
          <p14:tracePt t="6891" x="3181350" y="628650"/>
          <p14:tracePt t="6907" x="3187700" y="628650"/>
          <p14:tracePt t="6926" x="3194050" y="628650"/>
          <p14:tracePt t="7039" x="3200400" y="628650"/>
          <p14:tracePt t="7047" x="3206750" y="628650"/>
          <p14:tracePt t="7058" x="3219450" y="628650"/>
          <p14:tracePt t="7075" x="3302000" y="628650"/>
          <p14:tracePt t="7091" x="3460750" y="628650"/>
          <p14:tracePt t="7108" x="3619500" y="628650"/>
          <p14:tracePt t="7125" x="3778250" y="628650"/>
          <p14:tracePt t="7142" x="3937000" y="628650"/>
          <p14:tracePt t="7158" x="3994150" y="628650"/>
          <p14:tracePt t="7175" x="4019550" y="628650"/>
          <p14:tracePt t="7191" x="4038600" y="628650"/>
          <p14:tracePt t="7303" x="4038600" y="635000"/>
          <p14:tracePt t="7319" x="4032250" y="635000"/>
          <p14:tracePt t="7327" x="4025900" y="635000"/>
          <p14:tracePt t="7341" x="4019550" y="641350"/>
          <p14:tracePt t="7359" x="4006850" y="641350"/>
          <p14:tracePt t="7375" x="4000500" y="641350"/>
          <p14:tracePt t="7391" x="3987800" y="641350"/>
          <p14:tracePt t="7431" x="3987800" y="647700"/>
          <p14:tracePt t="7455" x="3994150" y="654050"/>
          <p14:tracePt t="7463" x="4019550" y="654050"/>
          <p14:tracePt t="7475" x="4057650" y="666750"/>
          <p14:tracePt t="7491" x="4127500" y="666750"/>
          <p14:tracePt t="7508" x="4273550" y="673100"/>
          <p14:tracePt t="7525" x="4387850" y="679450"/>
          <p14:tracePt t="7541" x="4559300" y="685800"/>
          <p14:tracePt t="7557" x="4756150" y="704850"/>
          <p14:tracePt t="7574" x="4857750" y="704850"/>
          <p14:tracePt t="7591" x="4902200" y="704850"/>
          <p14:tracePt t="7815" x="4908550" y="704850"/>
          <p14:tracePt t="7823" x="4908550" y="711200"/>
          <p14:tracePt t="7855" x="4914900" y="711200"/>
          <p14:tracePt t="7896" x="4914900" y="717550"/>
          <p14:tracePt t="7935" x="4914900" y="723900"/>
          <p14:tracePt t="7967" x="4914900" y="730250"/>
          <p14:tracePt t="7983" x="4914900" y="736600"/>
          <p14:tracePt t="7991" x="4914900" y="742950"/>
          <p14:tracePt t="35071" x="4927600" y="749300"/>
          <p14:tracePt t="35079" x="4953000" y="749300"/>
          <p14:tracePt t="35091" x="4965700" y="749300"/>
          <p14:tracePt t="35119" x="4940300" y="742950"/>
          <p14:tracePt t="35128" x="4921250" y="742950"/>
          <p14:tracePt t="35142" x="4806950" y="742950"/>
          <p14:tracePt t="35174" x="4565650" y="762000"/>
          <p14:tracePt t="35208" x="4152900" y="920750"/>
          <p14:tracePt t="35225" x="3873500" y="1003300"/>
          <p14:tracePt t="35241" x="3613150" y="1073150"/>
          <p14:tracePt t="35258" x="3359150" y="1174750"/>
          <p14:tracePt t="35275" x="3136900" y="1270000"/>
          <p14:tracePt t="35291" x="2997200" y="1333500"/>
          <p14:tracePt t="35308" x="2876550" y="1397000"/>
          <p14:tracePt t="35325" x="2768600" y="1479550"/>
          <p14:tracePt t="35342" x="2622550" y="1619250"/>
          <p14:tracePt t="35358" x="2514600" y="1739900"/>
          <p14:tracePt t="35375" x="2387600" y="1917700"/>
          <p14:tracePt t="35391" x="2247900" y="2057400"/>
          <p14:tracePt t="35408" x="2159000" y="2197100"/>
          <p14:tracePt t="35425" x="2082800" y="2317750"/>
          <p14:tracePt t="35441" x="2019300" y="2451100"/>
          <p14:tracePt t="35458" x="1987550" y="2578100"/>
          <p14:tracePt t="35475" x="1981200" y="2686050"/>
          <p14:tracePt t="35491" x="1981200" y="2819400"/>
          <p14:tracePt t="35508" x="1981200" y="2914650"/>
          <p14:tracePt t="35525" x="2006600" y="2971800"/>
          <p14:tracePt t="35542" x="2038350" y="3048000"/>
          <p14:tracePt t="35558" x="2038350" y="3073400"/>
          <p14:tracePt t="35574" x="2038350" y="3105150"/>
          <p14:tracePt t="35591" x="2012950" y="3130550"/>
          <p14:tracePt t="35607" x="1981200" y="3168650"/>
          <p14:tracePt t="35624" x="1949450" y="3213100"/>
          <p14:tracePt t="35641" x="1911350" y="3270250"/>
          <p14:tracePt t="35658" x="1879600" y="3333750"/>
          <p14:tracePt t="35675" x="1822450" y="3409950"/>
          <p14:tracePt t="35691" x="1778000" y="3473450"/>
          <p14:tracePt t="35708" x="1727200" y="3556000"/>
          <p14:tracePt t="35725" x="1682750" y="3625850"/>
          <p14:tracePt t="35742" x="1619250" y="3727450"/>
          <p14:tracePt t="35758" x="1593850" y="3784600"/>
          <p14:tracePt t="35775" x="1568450" y="3822700"/>
          <p14:tracePt t="35791" x="1555750" y="3841750"/>
          <p14:tracePt t="35808" x="1549400" y="3848100"/>
          <p14:tracePt t="35825" x="1536700" y="3848100"/>
          <p14:tracePt t="35841" x="1530350" y="3848100"/>
          <p14:tracePt t="35858" x="1517650" y="3848100"/>
          <p14:tracePt t="35875" x="1492250" y="3848100"/>
          <p14:tracePt t="35891" x="1466850" y="3835400"/>
          <p14:tracePt t="35908" x="1409700" y="3822700"/>
          <p14:tracePt t="35925" x="1365250" y="3816350"/>
          <p14:tracePt t="35942" x="1295400" y="3797300"/>
          <p14:tracePt t="35959" x="1250950" y="3797300"/>
          <p14:tracePt t="35975" x="1212850" y="3797300"/>
          <p14:tracePt t="35991" x="1162050" y="3784600"/>
          <p14:tracePt t="36008" x="1085850" y="3752850"/>
          <p14:tracePt t="36025" x="996950" y="3714750"/>
          <p14:tracePt t="36041" x="920750" y="3676650"/>
          <p14:tracePt t="36058" x="857250" y="3644900"/>
          <p14:tracePt t="36075" x="806450" y="3613150"/>
          <p14:tracePt t="36091" x="755650" y="3575050"/>
          <p14:tracePt t="36108" x="723900" y="3530600"/>
          <p14:tracePt t="36125" x="698500" y="3498850"/>
          <p14:tracePt t="36142" x="685800" y="3429000"/>
          <p14:tracePt t="36158" x="711200" y="3390900"/>
          <p14:tracePt t="36176" x="755650" y="3346450"/>
          <p14:tracePt t="36191" x="787400" y="3308350"/>
          <p14:tracePt t="36208" x="850900" y="3257550"/>
          <p14:tracePt t="36225" x="927100" y="3213100"/>
          <p14:tracePt t="36241" x="971550" y="3194050"/>
          <p14:tracePt t="36246" x="996950" y="3175000"/>
          <p14:tracePt t="36258" x="1016000" y="3175000"/>
          <p14:tracePt t="36275" x="1092200" y="3168650"/>
          <p14:tracePt t="36291" x="1181100" y="3168650"/>
          <p14:tracePt t="36308" x="1289050" y="3168650"/>
          <p14:tracePt t="36325" x="1435100" y="3206750"/>
          <p14:tracePt t="36341" x="1600200" y="3251200"/>
          <p14:tracePt t="36357" x="1828800" y="3321050"/>
          <p14:tracePt t="36374" x="1917700" y="3346450"/>
          <p14:tracePt t="36391" x="1968500" y="3378200"/>
          <p14:tracePt t="36408" x="2012950" y="3422650"/>
          <p14:tracePt t="36425" x="2025650" y="3460750"/>
          <p14:tracePt t="36441" x="2032000" y="3498850"/>
          <p14:tracePt t="36458" x="2038350" y="3543300"/>
          <p14:tracePt t="36475" x="2057400" y="3594100"/>
          <p14:tracePt t="36491" x="2070100" y="3644900"/>
          <p14:tracePt t="36508" x="2076450" y="3695700"/>
          <p14:tracePt t="36525" x="2082800" y="3721100"/>
          <p14:tracePt t="36542" x="2082800" y="3765550"/>
          <p14:tracePt t="36558" x="2082800" y="3778250"/>
          <p14:tracePt t="36574" x="2076450" y="3784600"/>
          <p14:tracePt t="36591" x="2057400" y="3790950"/>
          <p14:tracePt t="36607" x="2051050" y="3797300"/>
          <p14:tracePt t="36624" x="2032000" y="3797300"/>
          <p14:tracePt t="36641" x="2025650" y="3803650"/>
          <p14:tracePt t="37135" x="2019300" y="3803650"/>
          <p14:tracePt t="37167" x="2012950" y="3797300"/>
          <p14:tracePt t="37192" x="2006600" y="3790950"/>
          <p14:tracePt t="37199" x="2006600" y="3784600"/>
          <p14:tracePt t="37255" x="2006600" y="3771900"/>
          <p14:tracePt t="37271" x="2006600" y="3765550"/>
          <p14:tracePt t="37291" x="2012950" y="3759200"/>
          <p14:tracePt t="37308" x="2025650" y="3759200"/>
          <p14:tracePt t="37335" x="2032000" y="3759200"/>
          <p14:tracePt t="37343" x="2044700" y="3759200"/>
          <p14:tracePt t="37359" x="2057400" y="3759200"/>
          <p14:tracePt t="37376" x="2095500" y="3759200"/>
          <p14:tracePt t="37391" x="2139950" y="3759200"/>
          <p14:tracePt t="37408" x="2184400" y="3759200"/>
          <p14:tracePt t="37425" x="2254250" y="3759200"/>
          <p14:tracePt t="37441" x="2336800" y="3759200"/>
          <p14:tracePt t="37458" x="2432050" y="3759200"/>
          <p14:tracePt t="37475" x="2565400" y="3759200"/>
          <p14:tracePt t="37491" x="2819400" y="3759200"/>
          <p14:tracePt t="37508" x="3060700" y="3759200"/>
          <p14:tracePt t="37525" x="3371850" y="3759200"/>
          <p14:tracePt t="37542" x="3727450" y="3759200"/>
          <p14:tracePt t="37558" x="3911600" y="3759200"/>
          <p14:tracePt t="37575" x="4095750" y="3759200"/>
          <p14:tracePt t="37592" x="4260850" y="3759200"/>
          <p14:tracePt t="37608" x="4406900" y="3759200"/>
          <p14:tracePt t="37625" x="4502150" y="3759200"/>
          <p14:tracePt t="37641" x="4584700" y="3759200"/>
          <p14:tracePt t="37658" x="4635500" y="3759200"/>
          <p14:tracePt t="37675" x="4673600" y="3759200"/>
          <p14:tracePt t="37692" x="4718050" y="3759200"/>
          <p14:tracePt t="37708" x="4762500" y="3759200"/>
          <p14:tracePt t="37725" x="4813300" y="3759200"/>
          <p14:tracePt t="37742" x="4864100" y="3759200"/>
          <p14:tracePt t="37759" x="4870450" y="3759200"/>
          <p14:tracePt t="37775" x="4876800" y="3759200"/>
          <p14:tracePt t="37791" x="4883150" y="3759200"/>
          <p14:tracePt t="37808" x="4902200" y="3759200"/>
          <p14:tracePt t="37825" x="4953000" y="3765550"/>
          <p14:tracePt t="37841" x="5010150" y="3778250"/>
          <p14:tracePt t="37858" x="5105400" y="3784600"/>
          <p14:tracePt t="37875" x="5213350" y="3803650"/>
          <p14:tracePt t="37891" x="5295900" y="3810000"/>
          <p14:tracePt t="37908" x="5378450" y="3829050"/>
          <p14:tracePt t="37925" x="5429250" y="3829050"/>
          <p14:tracePt t="37942" x="5524500" y="3829050"/>
          <p14:tracePt t="37958" x="5581650" y="3822700"/>
          <p14:tracePt t="37975" x="5607050" y="3816350"/>
          <p14:tracePt t="37991" x="5619750" y="3803650"/>
          <p14:tracePt t="38270" x="5619750" y="3790950"/>
          <p14:tracePt t="38287" x="5613400" y="3784600"/>
          <p14:tracePt t="38303" x="5607050" y="3784600"/>
          <p14:tracePt t="38312" x="5600700" y="3784600"/>
          <p14:tracePt t="38342" x="5562600" y="3771900"/>
          <p14:tracePt t="38375" x="5530850" y="3759200"/>
          <p14:tracePt t="38391" x="5499100" y="3746500"/>
          <p14:tracePt t="38408" x="5467350" y="3714750"/>
          <p14:tracePt t="38425" x="5435600" y="3670300"/>
          <p14:tracePt t="38441" x="5410200" y="3632200"/>
          <p14:tracePt t="38458" x="5384800" y="3575050"/>
          <p14:tracePt t="38475" x="5378450" y="3524250"/>
          <p14:tracePt t="38491" x="5378450" y="3486150"/>
          <p14:tracePt t="38508" x="5378450" y="3454400"/>
          <p14:tracePt t="38525" x="5378450" y="3429000"/>
          <p14:tracePt t="38541" x="5378450" y="3409950"/>
          <p14:tracePt t="38557" x="5378450" y="3397250"/>
          <p14:tracePt t="38574" x="5378450" y="3384550"/>
          <p14:tracePt t="38591" x="5397500" y="3371850"/>
          <p14:tracePt t="38608" x="5429250" y="3365500"/>
          <p14:tracePt t="38625" x="5461000" y="3359150"/>
          <p14:tracePt t="38641" x="5505450" y="3359150"/>
          <p14:tracePt t="38658" x="5549900" y="3359150"/>
          <p14:tracePt t="38675" x="5581650" y="3359150"/>
          <p14:tracePt t="38691" x="5613400" y="3359150"/>
          <p14:tracePt t="38708" x="5638800" y="3359150"/>
          <p14:tracePt t="38725" x="5651500" y="3359150"/>
          <p14:tracePt t="38742" x="5676900" y="3359150"/>
          <p14:tracePt t="38758" x="5702300" y="3359150"/>
          <p14:tracePt t="38775" x="5727700" y="3359150"/>
          <p14:tracePt t="38791" x="5759450" y="3359150"/>
          <p14:tracePt t="38808" x="5797550" y="3359150"/>
          <p14:tracePt t="38824" x="5835650" y="3359150"/>
          <p14:tracePt t="38841" x="5873750" y="3359150"/>
          <p14:tracePt t="38857" x="5886450" y="3371850"/>
          <p14:tracePt t="38875" x="5905500" y="3378200"/>
          <p14:tracePt t="38891" x="5911850" y="3390900"/>
          <p14:tracePt t="38908" x="5918200" y="3397250"/>
          <p14:tracePt t="38925" x="5918200" y="3409950"/>
          <p14:tracePt t="38941" x="5924550" y="3416300"/>
          <p14:tracePt t="38957" x="5937250" y="3441700"/>
          <p14:tracePt t="38974" x="5943600" y="3454400"/>
          <p14:tracePt t="38991" x="5943600" y="3460750"/>
          <p14:tracePt t="39008" x="5943600" y="3486150"/>
          <p14:tracePt t="39025" x="5943600" y="3498850"/>
          <p14:tracePt t="39041" x="5943600" y="3511550"/>
          <p14:tracePt t="39058" x="5943600" y="3530600"/>
          <p14:tracePt t="39075" x="5943600" y="3536950"/>
          <p14:tracePt t="39091" x="5943600" y="3549650"/>
          <p14:tracePt t="39108" x="5943600" y="3562350"/>
          <p14:tracePt t="39125" x="5937250" y="3575050"/>
          <p14:tracePt t="39142" x="5899150" y="3600450"/>
          <p14:tracePt t="39158" x="5873750" y="3606800"/>
          <p14:tracePt t="39175" x="5854700" y="3619500"/>
          <p14:tracePt t="39191" x="5848350" y="3619500"/>
          <p14:tracePt t="39208" x="5835650" y="3619500"/>
          <p14:tracePt t="39225" x="5829300" y="3619500"/>
          <p14:tracePt t="39495" x="5810250" y="3619500"/>
          <p14:tracePt t="39503" x="5791200" y="3625850"/>
          <p14:tracePt t="39511" x="5765800" y="3625850"/>
          <p14:tracePt t="39541" x="5626100" y="3651250"/>
          <p14:tracePt t="39575" x="5257800" y="3721100"/>
          <p14:tracePt t="39591" x="5118100" y="3740150"/>
          <p14:tracePt t="39608" x="5010150" y="3752850"/>
          <p14:tracePt t="39625" x="4921250" y="3759200"/>
          <p14:tracePt t="39641" x="4857750" y="3759200"/>
          <p14:tracePt t="39658" x="4832350" y="3759200"/>
          <p14:tracePt t="39675" x="4826000" y="3759200"/>
          <p14:tracePt t="39691" x="4819650" y="3759200"/>
          <p14:tracePt t="39903" x="4826000" y="3759200"/>
          <p14:tracePt t="39911" x="4832350" y="3759200"/>
          <p14:tracePt t="39935" x="4832350" y="3752850"/>
          <p14:tracePt t="39943" x="4832350" y="3740150"/>
          <p14:tracePt t="39958" x="4813300" y="3727450"/>
          <p14:tracePt t="39975" x="4787900" y="3714750"/>
          <p14:tracePt t="39991" x="4749800" y="3695700"/>
          <p14:tracePt t="40008" x="4724400" y="3683000"/>
          <p14:tracePt t="40025" x="4699000" y="3676650"/>
          <p14:tracePt t="40041" x="4686300" y="3663950"/>
          <p14:tracePt t="40058" x="4660900" y="3638550"/>
          <p14:tracePt t="40075" x="4648200" y="3625850"/>
          <p14:tracePt t="40091" x="4648200" y="3606800"/>
          <p14:tracePt t="40108" x="4648200" y="3581400"/>
          <p14:tracePt t="40125" x="4648200" y="3556000"/>
          <p14:tracePt t="40141" x="4654550" y="3517900"/>
          <p14:tracePt t="40157" x="4692650" y="3473450"/>
          <p14:tracePt t="40174" x="4711700" y="3454400"/>
          <p14:tracePt t="40191" x="4743450" y="3429000"/>
          <p14:tracePt t="40208" x="4775200" y="3422650"/>
          <p14:tracePt t="40225" x="4819650" y="3397250"/>
          <p14:tracePt t="40241" x="4851400" y="3397250"/>
          <p14:tracePt t="40258" x="4902200" y="3378200"/>
          <p14:tracePt t="40275" x="4940300" y="3371850"/>
          <p14:tracePt t="40291" x="4972050" y="3359150"/>
          <p14:tracePt t="40308" x="5003800" y="3359150"/>
          <p14:tracePt t="40325" x="5035550" y="3359150"/>
          <p14:tracePt t="40342" x="5086350" y="3359150"/>
          <p14:tracePt t="40358" x="5130800" y="3371850"/>
          <p14:tracePt t="40375" x="5175250" y="3384550"/>
          <p14:tracePt t="40391" x="5251450" y="3416300"/>
          <p14:tracePt t="40408" x="5321300" y="3441700"/>
          <p14:tracePt t="40424" x="5378450" y="3467100"/>
          <p14:tracePt t="40441" x="5410200" y="3486150"/>
          <p14:tracePt t="40457" x="5429250" y="3498850"/>
          <p14:tracePt t="40474" x="5435600" y="3536950"/>
          <p14:tracePt t="40491" x="5435600" y="3543300"/>
          <p14:tracePt t="40508" x="5435600" y="3581400"/>
          <p14:tracePt t="40525" x="5435600" y="3613150"/>
          <p14:tracePt t="40542" x="5410200" y="3676650"/>
          <p14:tracePt t="40558" x="5391150" y="3708400"/>
          <p14:tracePt t="40575" x="5372100" y="3721100"/>
          <p14:tracePt t="40591" x="5353050" y="3733800"/>
          <p14:tracePt t="40608" x="5334000" y="3733800"/>
          <p14:tracePt t="40625" x="5308600" y="3740150"/>
          <p14:tracePt t="40641" x="5283200" y="3740150"/>
          <p14:tracePt t="40657" x="5276850" y="3740150"/>
          <p14:tracePt t="40674" x="5270500" y="3740150"/>
          <p14:tracePt t="40911" x="5283200" y="3740150"/>
          <p14:tracePt t="40919" x="5314950" y="3740150"/>
          <p14:tracePt t="40927" x="5359400" y="3740150"/>
          <p14:tracePt t="40942" x="5492750" y="3740150"/>
          <p14:tracePt t="40958" x="5651500" y="3740150"/>
          <p14:tracePt t="40975" x="5803900" y="3740150"/>
          <p14:tracePt t="40991" x="5924550" y="3740150"/>
          <p14:tracePt t="41008" x="6013450" y="3740150"/>
          <p14:tracePt t="41025" x="6070600" y="3740150"/>
          <p14:tracePt t="41041" x="6083300" y="3740150"/>
          <p14:tracePt t="41058" x="6089650" y="3740150"/>
          <p14:tracePt t="41151" x="6096000" y="3746500"/>
          <p14:tracePt t="41295" x="6096000" y="3752850"/>
          <p14:tracePt t="41303" x="6108700" y="3752850"/>
          <p14:tracePt t="41311" x="6127750" y="3752850"/>
          <p14:tracePt t="41325" x="6140450" y="3752850"/>
          <p14:tracePt t="41342" x="6248400" y="3752850"/>
          <p14:tracePt t="41358" x="6343650" y="3752850"/>
          <p14:tracePt t="41375" x="6438900" y="3752850"/>
          <p14:tracePt t="41391" x="6527800" y="3752850"/>
          <p14:tracePt t="41408" x="6616700" y="3752850"/>
          <p14:tracePt t="41424" x="6686550" y="3752850"/>
          <p14:tracePt t="41441" x="6756400" y="3752850"/>
          <p14:tracePt t="41458" x="6807200" y="3752850"/>
          <p14:tracePt t="41475" x="6851650" y="3752850"/>
          <p14:tracePt t="41491" x="6896100" y="3746500"/>
          <p14:tracePt t="41508" x="6921500" y="3746500"/>
          <p14:tracePt t="41551" x="6921500" y="3740150"/>
          <p14:tracePt t="41671" x="6921500" y="3733800"/>
          <p14:tracePt t="41695" x="6921500" y="3727450"/>
          <p14:tracePt t="41703" x="6927850" y="3727450"/>
          <p14:tracePt t="41719" x="6934200" y="3721100"/>
          <p14:tracePt t="41726" x="6946900" y="3721100"/>
          <p14:tracePt t="41741" x="6959600" y="3721100"/>
          <p14:tracePt t="41757" x="7023100" y="3721100"/>
          <p14:tracePt t="41774" x="7080250" y="3721100"/>
          <p14:tracePt t="41791" x="7124700" y="3721100"/>
          <p14:tracePt t="41807" x="7137400" y="3721100"/>
          <p14:tracePt t="41824" x="7143750" y="3714750"/>
          <p14:tracePt t="41842" x="7150100" y="3714750"/>
          <p14:tracePt t="41858" x="7162800" y="3714750"/>
          <p14:tracePt t="41875" x="7175500" y="3708400"/>
          <p14:tracePt t="41891" x="7181850" y="3708400"/>
          <p14:tracePt t="41908" x="7194550" y="3708400"/>
          <p14:tracePt t="43863" x="7188200" y="3708400"/>
          <p14:tracePt t="43871" x="7175500" y="3708400"/>
          <p14:tracePt t="43879" x="7150100" y="3708400"/>
          <p14:tracePt t="43891" x="7112000" y="3708400"/>
          <p14:tracePt t="43908" x="7054850" y="3708400"/>
          <p14:tracePt t="43925" x="6946900" y="3727450"/>
          <p14:tracePt t="43958" x="6648450" y="3848100"/>
          <p14:tracePt t="43991" x="6369050" y="3968750"/>
          <p14:tracePt t="44008" x="6216650" y="4044950"/>
          <p14:tracePt t="44025" x="6057900" y="4121150"/>
          <p14:tracePt t="44041" x="5905500" y="4203700"/>
          <p14:tracePt t="44059" x="5797550" y="4254500"/>
          <p14:tracePt t="44075" x="5708650" y="4318000"/>
          <p14:tracePt t="44091" x="5588000" y="4375150"/>
          <p14:tracePt t="44108" x="5467350" y="4419600"/>
          <p14:tracePt t="44125" x="5346700" y="4451350"/>
          <p14:tracePt t="44142" x="5149850" y="4508500"/>
          <p14:tracePt t="44158" x="5016500" y="4546600"/>
          <p14:tracePt t="44175" x="4864100" y="4591050"/>
          <p14:tracePt t="44191" x="4711700" y="4635500"/>
          <p14:tracePt t="44208" x="4591050" y="4667250"/>
          <p14:tracePt t="44225" x="4470400" y="4705350"/>
          <p14:tracePt t="44241" x="4356100" y="4737100"/>
          <p14:tracePt t="44258" x="4229100" y="4768850"/>
          <p14:tracePt t="44262" x="4178300" y="4787900"/>
          <p14:tracePt t="44274" x="4127500" y="4787900"/>
          <p14:tracePt t="44291" x="4025900" y="4806950"/>
          <p14:tracePt t="44308" x="3911600" y="4826000"/>
          <p14:tracePt t="44325" x="3810000" y="4838700"/>
          <p14:tracePt t="44342" x="3644900" y="4857750"/>
          <p14:tracePt t="44358" x="3549650" y="4864100"/>
          <p14:tracePt t="44375" x="3448050" y="4864100"/>
          <p14:tracePt t="44391" x="3346450" y="4864100"/>
          <p14:tracePt t="44408" x="3251200" y="4864100"/>
          <p14:tracePt t="44425" x="3168650" y="4864100"/>
          <p14:tracePt t="44441" x="3105150" y="4870450"/>
          <p14:tracePt t="44458" x="3041650" y="4870450"/>
          <p14:tracePt t="44475" x="2971800" y="4870450"/>
          <p14:tracePt t="44491" x="2914650" y="4870450"/>
          <p14:tracePt t="44508" x="2838450" y="4870450"/>
          <p14:tracePt t="44525" x="2768600" y="4870450"/>
          <p14:tracePt t="44542" x="2641600" y="4870450"/>
          <p14:tracePt t="44558" x="2546350" y="4870450"/>
          <p14:tracePt t="44575" x="2463800" y="4889500"/>
          <p14:tracePt t="44591" x="2381250" y="4895850"/>
          <p14:tracePt t="44608" x="2317750" y="4902200"/>
          <p14:tracePt t="44625" x="2260600" y="4902200"/>
          <p14:tracePt t="44641" x="2197100" y="4902200"/>
          <p14:tracePt t="44658" x="2139950" y="4914900"/>
          <p14:tracePt t="44675" x="2095500" y="4927600"/>
          <p14:tracePt t="44691" x="2051050" y="4946650"/>
          <p14:tracePt t="44707" x="2025650" y="4946650"/>
          <p14:tracePt t="44724" x="2000250" y="4953000"/>
          <p14:tracePt t="44742" x="1968500" y="4965700"/>
          <p14:tracePt t="44758" x="1955800" y="4972050"/>
          <p14:tracePt t="44775" x="1930400" y="4978400"/>
          <p14:tracePt t="44791" x="1885950" y="4991100"/>
          <p14:tracePt t="44808" x="1854200" y="4997450"/>
          <p14:tracePt t="44825" x="1797050" y="5010150"/>
          <p14:tracePt t="44841" x="1752600" y="5010150"/>
          <p14:tracePt t="44858" x="1701800" y="5029200"/>
          <p14:tracePt t="44875" x="1670050" y="5029200"/>
          <p14:tracePt t="44891" x="1631950" y="5029200"/>
          <p14:tracePt t="44908" x="1600200" y="5029200"/>
          <p14:tracePt t="44925" x="1562100" y="5029200"/>
          <p14:tracePt t="44942" x="1511300" y="5029200"/>
          <p14:tracePt t="44958" x="1479550" y="5029200"/>
          <p14:tracePt t="44975" x="1435100" y="5029200"/>
          <p14:tracePt t="44991" x="1397000" y="5029200"/>
          <p14:tracePt t="45008" x="1365250" y="5029200"/>
          <p14:tracePt t="45025" x="1320800" y="5029200"/>
          <p14:tracePt t="45041" x="1295400" y="5029200"/>
          <p14:tracePt t="45058" x="1263650" y="5022850"/>
          <p14:tracePt t="45075" x="1231900" y="5016500"/>
          <p14:tracePt t="45092" x="1206500" y="5010150"/>
          <p14:tracePt t="45108" x="1187450" y="5010150"/>
          <p14:tracePt t="45125" x="1168400" y="5010150"/>
          <p14:tracePt t="45142" x="1155700" y="5003800"/>
          <p14:tracePt t="45175" x="1143000" y="5003800"/>
          <p14:tracePt t="45191" x="1130300" y="4997450"/>
          <p14:tracePt t="45208" x="1123950" y="4997450"/>
          <p14:tracePt t="45225" x="1117600" y="4997450"/>
          <p14:tracePt t="45279" x="1111250" y="4991100"/>
          <p14:tracePt t="45319" x="1117600" y="4984750"/>
          <p14:tracePt t="45327" x="1123950" y="4984750"/>
          <p14:tracePt t="45335" x="1143000" y="4984750"/>
          <p14:tracePt t="45343" x="1162050" y="4984750"/>
          <p14:tracePt t="45358" x="1219200" y="4984750"/>
          <p14:tracePt t="45375" x="1308100" y="4984750"/>
          <p14:tracePt t="45392" x="1409700" y="4984750"/>
          <p14:tracePt t="45408" x="1504950" y="4984750"/>
          <p14:tracePt t="45425" x="1587500" y="4984750"/>
          <p14:tracePt t="45441" x="1651000" y="4984750"/>
          <p14:tracePt t="45458" x="1676400" y="4984750"/>
          <p14:tracePt t="45474" x="1689100" y="4984750"/>
          <p14:tracePt t="45526" x="1695450" y="4984750"/>
          <p14:tracePt t="45543" x="1708150" y="4984750"/>
          <p14:tracePt t="45550" x="1714500" y="4984750"/>
          <p14:tracePt t="45558" x="1727200" y="4984750"/>
          <p14:tracePt t="45574" x="1765300" y="4997450"/>
          <p14:tracePt t="45591" x="1816100" y="5003800"/>
          <p14:tracePt t="45608" x="1866900" y="5010150"/>
          <p14:tracePt t="45625" x="1905000" y="5010150"/>
          <p14:tracePt t="45641" x="1917700" y="5010150"/>
          <p14:tracePt t="45807" x="1917700" y="5016500"/>
          <p14:tracePt t="45822" x="1924050" y="5016500"/>
          <p14:tracePt t="45830" x="1930400" y="5022850"/>
          <p14:tracePt t="45841" x="1936750" y="5022850"/>
          <p14:tracePt t="45858" x="1962150" y="5022850"/>
          <p14:tracePt t="45875" x="2000250" y="5029200"/>
          <p14:tracePt t="45891" x="2032000" y="5041900"/>
          <p14:tracePt t="45908" x="2070100" y="5048250"/>
          <p14:tracePt t="45925" x="2101850" y="5054600"/>
          <p14:tracePt t="45942" x="2146300" y="5067300"/>
          <p14:tracePt t="45958" x="2171700" y="5080000"/>
          <p14:tracePt t="45975" x="2222500" y="5092700"/>
          <p14:tracePt t="45991" x="2273300" y="5105400"/>
          <p14:tracePt t="46008" x="2330450" y="5118100"/>
          <p14:tracePt t="46025" x="2355850" y="5118100"/>
          <p14:tracePt t="46041" x="2368550" y="5118100"/>
          <p14:tracePt t="46058" x="2374900" y="5124450"/>
          <p14:tracePt t="46255" x="2355850" y="5124450"/>
          <p14:tracePt t="46264" x="2349500" y="5124450"/>
          <p14:tracePt t="46280" x="2336800" y="5124450"/>
          <p14:tracePt t="46291" x="2330450" y="5124450"/>
          <p14:tracePt t="46308" x="2305050" y="5124450"/>
          <p14:tracePt t="46325" x="2286000" y="5124450"/>
          <p14:tracePt t="46342" x="2260600" y="5118100"/>
          <p14:tracePt t="46358" x="2247900" y="5118100"/>
          <p14:tracePt t="46375" x="2241550" y="5118100"/>
          <p14:tracePt t="46391" x="2228850" y="5111750"/>
          <p14:tracePt t="46439" x="2222500" y="5111750"/>
          <p14:tracePt t="46607" x="2216150" y="5111750"/>
          <p14:tracePt t="46623" x="2216150" y="5105400"/>
          <p14:tracePt t="46631" x="2203450" y="5099050"/>
          <p14:tracePt t="46647" x="2184400" y="5092700"/>
          <p14:tracePt t="46658" x="2165350" y="5086350"/>
          <p14:tracePt t="46675" x="2146300" y="5080000"/>
          <p14:tracePt t="46691" x="2133600" y="5073650"/>
          <p14:tracePt t="46708" x="2120900" y="5067300"/>
          <p14:tracePt t="46725" x="2114550" y="5060950"/>
          <p14:tracePt t="46742" x="2095500" y="5041900"/>
          <p14:tracePt t="46758" x="2082800" y="5035550"/>
          <p14:tracePt t="46776" x="2082800" y="5016500"/>
          <p14:tracePt t="46791" x="2082800" y="5003800"/>
          <p14:tracePt t="46808" x="2076450" y="4978400"/>
          <p14:tracePt t="46825" x="2070100" y="4972050"/>
          <p14:tracePt t="46841" x="2070100" y="4959350"/>
          <p14:tracePt t="47087" x="2076450" y="4959350"/>
          <p14:tracePt t="47095" x="2089150" y="4959350"/>
          <p14:tracePt t="47108" x="2095500" y="4959350"/>
          <p14:tracePt t="47125" x="2127250" y="4959350"/>
          <p14:tracePt t="47142" x="2184400" y="4965700"/>
          <p14:tracePt t="47158" x="2222500" y="4978400"/>
          <p14:tracePt t="47175" x="2247900" y="4978400"/>
          <p14:tracePt t="47191" x="2279650" y="4978400"/>
          <p14:tracePt t="47208" x="2305050" y="4984750"/>
          <p14:tracePt t="47225" x="2324100" y="4984750"/>
          <p14:tracePt t="47241" x="2355850" y="4991100"/>
          <p14:tracePt t="47257" x="2393950" y="4991100"/>
          <p14:tracePt t="47274" x="2457450" y="5003800"/>
          <p14:tracePt t="47291" x="2527300" y="5003800"/>
          <p14:tracePt t="47308" x="2571750" y="5010150"/>
          <p14:tracePt t="47325" x="2628900" y="5016500"/>
          <p14:tracePt t="47342" x="2698750" y="5029200"/>
          <p14:tracePt t="47358" x="2730500" y="5035550"/>
          <p14:tracePt t="47375" x="2755900" y="5035550"/>
          <p14:tracePt t="47391" x="2794000" y="5035550"/>
          <p14:tracePt t="47408" x="2819400" y="5035550"/>
          <p14:tracePt t="47425" x="2832100" y="5035550"/>
          <p14:tracePt t="47441" x="2838450" y="5035550"/>
          <p14:tracePt t="47559" x="2844800" y="5035550"/>
          <p14:tracePt t="47567" x="2857500" y="5041900"/>
          <p14:tracePt t="47591" x="2863850" y="5041900"/>
          <p14:tracePt t="47600" x="2870200" y="5041900"/>
          <p14:tracePt t="47608" x="2876550" y="5041900"/>
          <p14:tracePt t="47625" x="2889250" y="5041900"/>
          <p14:tracePt t="47641" x="2908300" y="5041900"/>
          <p14:tracePt t="47658" x="2927350" y="5041900"/>
          <p14:tracePt t="47675" x="2959100" y="5041900"/>
          <p14:tracePt t="47691" x="3016250" y="5041900"/>
          <p14:tracePt t="47708" x="3079750" y="5041900"/>
          <p14:tracePt t="47725" x="3162300" y="5041900"/>
          <p14:tracePt t="47742" x="3276600" y="5041900"/>
          <p14:tracePt t="47758" x="3333750" y="5041900"/>
          <p14:tracePt t="47775" x="3346450" y="5041900"/>
          <p14:tracePt t="47791" x="3352800" y="5041900"/>
          <p14:tracePt t="47831" x="3359150" y="5041900"/>
          <p14:tracePt t="47841" x="3365500" y="5041900"/>
          <p14:tracePt t="47858" x="3390900" y="5035550"/>
          <p14:tracePt t="47875" x="3409950" y="5035550"/>
          <p14:tracePt t="47891" x="3422650" y="5029200"/>
          <p14:tracePt t="47924" x="3429000" y="5029200"/>
          <p14:tracePt t="48103" x="3435350" y="5029200"/>
          <p14:tracePt t="48367" x="3435350" y="5022850"/>
          <p14:tracePt t="48695" x="3454400" y="5022850"/>
          <p14:tracePt t="48703" x="3467100" y="5022850"/>
          <p14:tracePt t="48711" x="3498850" y="5022850"/>
          <p14:tracePt t="48725" x="3543300" y="5010150"/>
          <p14:tracePt t="48742" x="3657600" y="5010150"/>
          <p14:tracePt t="48758" x="3714750" y="5010150"/>
          <p14:tracePt t="48775" x="3765550" y="5010150"/>
          <p14:tracePt t="48808" x="3816350" y="5010150"/>
          <p14:tracePt t="48841" x="3848100" y="5010150"/>
          <p14:tracePt t="48858" x="3860800" y="5010150"/>
          <p14:tracePt t="48875" x="3867150" y="5010150"/>
          <p14:tracePt t="49198" x="3879850" y="5010150"/>
          <p14:tracePt t="49206" x="3898900" y="5010150"/>
          <p14:tracePt t="49214" x="3911600" y="5010150"/>
          <p14:tracePt t="49224" x="3937000" y="5010150"/>
          <p14:tracePt t="49241" x="4000500" y="5010150"/>
          <p14:tracePt t="49258" x="4070350" y="5010150"/>
          <p14:tracePt t="49275" x="4140200" y="5010150"/>
          <p14:tracePt t="49291" x="4178300" y="5010150"/>
          <p14:tracePt t="49308" x="4210050" y="5010150"/>
          <p14:tracePt t="49325" x="4216400" y="5010150"/>
          <p14:tracePt t="49383" x="4222750" y="5010150"/>
          <p14:tracePt t="49456" x="4229100" y="5010150"/>
          <p14:tracePt t="49471" x="4235450" y="5010150"/>
          <p14:tracePt t="49479" x="4241800" y="5010150"/>
          <p14:tracePt t="49491" x="4248150" y="5010150"/>
          <p14:tracePt t="49507" x="4286250" y="5010150"/>
          <p14:tracePt t="49524" x="4337050" y="5016500"/>
          <p14:tracePt t="49542" x="4432300" y="5016500"/>
          <p14:tracePt t="49558" x="4489450" y="5016500"/>
          <p14:tracePt t="49575" x="4546600" y="5016500"/>
          <p14:tracePt t="49591" x="4578350" y="5016500"/>
          <p14:tracePt t="49608" x="4597400" y="5016500"/>
          <p14:tracePt t="49775" x="4603750" y="5016500"/>
          <p14:tracePt t="49783" x="4610100" y="5016500"/>
          <p14:tracePt t="49791" x="4616450" y="5016500"/>
          <p14:tracePt t="49807" x="4635500" y="5022850"/>
          <p14:tracePt t="49824" x="4654550" y="5035550"/>
          <p14:tracePt t="49841" x="4673600" y="5048250"/>
          <p14:tracePt t="49857" x="4692650" y="5054600"/>
          <p14:tracePt t="49874" x="4699000" y="5054600"/>
          <p14:tracePt t="50007" x="4692650" y="5054600"/>
          <p14:tracePt t="50015" x="4686300" y="5054600"/>
          <p14:tracePt t="50031" x="4673600" y="5054600"/>
          <p14:tracePt t="50041" x="4660900" y="5054600"/>
          <p14:tracePt t="50058" x="4648200" y="5054600"/>
          <p14:tracePt t="50075" x="4622800" y="5054600"/>
          <p14:tracePt t="50091" x="4610100" y="5054600"/>
          <p14:tracePt t="50108" x="4578350" y="5054600"/>
          <p14:tracePt t="50125" x="4527550" y="5054600"/>
          <p14:tracePt t="50141" x="4425950" y="5054600"/>
          <p14:tracePt t="50157" x="4260850" y="5054600"/>
          <p14:tracePt t="50174" x="4184650" y="5054600"/>
          <p14:tracePt t="50191" x="4146550" y="5048250"/>
          <p14:tracePt t="50208" x="4133850" y="5041900"/>
          <p14:tracePt t="50303" x="4133850" y="5035550"/>
          <p14:tracePt t="50319" x="4133850" y="5029200"/>
          <p14:tracePt t="50335" x="4140200" y="5022850"/>
          <p14:tracePt t="50343" x="4152900" y="5022850"/>
          <p14:tracePt t="50358" x="4178300" y="5022850"/>
          <p14:tracePt t="50375" x="4216400" y="5016500"/>
          <p14:tracePt t="50391" x="4267200" y="5016500"/>
          <p14:tracePt t="50408" x="4356100" y="5016500"/>
          <p14:tracePt t="50425" x="4445000" y="5016500"/>
          <p14:tracePt t="50441" x="4552950" y="5016500"/>
          <p14:tracePt t="50458" x="4648200" y="5029200"/>
          <p14:tracePt t="50475" x="4711700" y="5029200"/>
          <p14:tracePt t="50491" x="4800600" y="5029200"/>
          <p14:tracePt t="50507" x="4851400" y="5029200"/>
          <p14:tracePt t="50524" x="4889500" y="5029200"/>
          <p14:tracePt t="50542" x="4914900" y="5029200"/>
          <p14:tracePt t="50558" x="4921250" y="5029200"/>
          <p14:tracePt t="50639" x="4940300" y="5035550"/>
          <p14:tracePt t="50711" x="4946650" y="5035550"/>
          <p14:tracePt t="50727" x="4953000" y="5035550"/>
          <p14:tracePt t="50735" x="4959350" y="5035550"/>
          <p14:tracePt t="50743" x="4965700" y="5035550"/>
          <p14:tracePt t="50758" x="4978400" y="5035550"/>
          <p14:tracePt t="50775" x="5003800" y="5035550"/>
          <p14:tracePt t="50791" x="5035550" y="5041900"/>
          <p14:tracePt t="50808" x="5067300" y="5041900"/>
          <p14:tracePt t="50825" x="5099050" y="5041900"/>
          <p14:tracePt t="50841" x="5130800" y="5041900"/>
          <p14:tracePt t="50858" x="5143500" y="5041900"/>
          <p14:tracePt t="50875" x="5149850" y="5041900"/>
          <p14:tracePt t="50891" x="5156200" y="5041900"/>
          <p14:tracePt t="50925" x="5162550" y="5041900"/>
          <p14:tracePt t="50941" x="5168900" y="5041900"/>
          <p14:tracePt t="53015" x="5168900" y="5035550"/>
          <p14:tracePt t="58711" x="5168900" y="5029200"/>
          <p14:tracePt t="58719" x="5130800" y="5029200"/>
          <p14:tracePt t="58727" x="5080000" y="5060950"/>
          <p14:tracePt t="58742" x="4959350" y="5130800"/>
          <p14:tracePt t="58758" x="4832350" y="5226050"/>
          <p14:tracePt t="58775" x="4635500" y="5346700"/>
          <p14:tracePt t="58807" x="4102100" y="5632450"/>
          <p14:tracePt t="58841" x="3492500" y="5816600"/>
          <p14:tracePt t="58860" x="3289300" y="5873750"/>
          <p14:tracePt t="58875" x="3092450" y="5937250"/>
          <p14:tracePt t="58891" x="2940050" y="5962650"/>
          <p14:tracePt t="58908" x="2774950" y="5988050"/>
          <p14:tracePt t="58925" x="2622550" y="6007100"/>
          <p14:tracePt t="58942" x="2393950" y="6038850"/>
          <p14:tracePt t="58958" x="2273300" y="6038850"/>
          <p14:tracePt t="58975" x="2139950" y="6038850"/>
          <p14:tracePt t="58991" x="2044700" y="6038850"/>
          <p14:tracePt t="59008" x="1968500" y="6026150"/>
          <p14:tracePt t="59025" x="1847850" y="6007100"/>
          <p14:tracePt t="59041" x="1733550" y="6000750"/>
          <p14:tracePt t="59058" x="1625600" y="5994400"/>
          <p14:tracePt t="59075" x="1517650" y="5994400"/>
          <p14:tracePt t="59091" x="1441450" y="5988050"/>
          <p14:tracePt t="59108" x="1377950" y="5975350"/>
          <p14:tracePt t="59125" x="1346200" y="5969000"/>
          <p14:tracePt t="59141" x="1333500" y="5962650"/>
          <p14:tracePt t="59279" x="1327150" y="5962650"/>
          <p14:tracePt t="59287" x="1327150" y="5969000"/>
          <p14:tracePt t="59351" x="1327150" y="5975350"/>
          <p14:tracePt t="59359" x="1327150" y="5981700"/>
          <p14:tracePt t="59375" x="1333500" y="5988050"/>
          <p14:tracePt t="59407" x="1333500" y="5994400"/>
          <p14:tracePt t="59432" x="1333500" y="6007100"/>
          <p14:tracePt t="59439" x="1333500" y="6013450"/>
          <p14:tracePt t="59447" x="1333500" y="6019800"/>
          <p14:tracePt t="59458" x="1327150" y="6026150"/>
          <p14:tracePt t="59475" x="1320800" y="6032500"/>
          <p14:tracePt t="59491" x="1314450" y="6038850"/>
          <p14:tracePt t="59507" x="1301750" y="6038850"/>
          <p14:tracePt t="59524" x="1295400" y="6045200"/>
          <p14:tracePt t="59541" x="1289050" y="6045200"/>
          <p14:tracePt t="59558" x="1282700" y="6051550"/>
          <p14:tracePt t="59575" x="1276350" y="6051550"/>
          <p14:tracePt t="59591" x="1270000" y="6057900"/>
          <p14:tracePt t="59608" x="1263650" y="6064250"/>
          <p14:tracePt t="59625" x="1250950" y="6070600"/>
          <p14:tracePt t="59641" x="1250950" y="6076950"/>
          <p14:tracePt t="59703" x="1250950" y="6083300"/>
          <p14:tracePt t="59711" x="1250950" y="6089650"/>
          <p14:tracePt t="59727" x="1250950" y="6096000"/>
          <p14:tracePt t="59742" x="1263650" y="6102350"/>
          <p14:tracePt t="59854" x="1250950" y="6108700"/>
          <p14:tracePt t="59871" x="1238250" y="6108700"/>
          <p14:tracePt t="59879" x="1231900" y="6108700"/>
          <p14:tracePt t="59891" x="1219200" y="6108700"/>
          <p14:tracePt t="59908" x="1200150" y="6108700"/>
          <p14:tracePt t="59925" x="1187450" y="6108700"/>
          <p14:tracePt t="59942" x="1168400" y="6108700"/>
          <p14:tracePt t="59958" x="1155700" y="6108700"/>
          <p14:tracePt t="60174" x="1168400" y="6108700"/>
          <p14:tracePt t="60182" x="1181100" y="6108700"/>
          <p14:tracePt t="60191" x="1200150" y="6108700"/>
          <p14:tracePt t="60208" x="1244600" y="6108700"/>
          <p14:tracePt t="60225" x="1289050" y="6108700"/>
          <p14:tracePt t="60241" x="1320800" y="6108700"/>
          <p14:tracePt t="60258" x="1358900" y="6115050"/>
          <p14:tracePt t="60275" x="1384300" y="6127750"/>
          <p14:tracePt t="60291" x="1409700" y="6134100"/>
          <p14:tracePt t="60308" x="1447800" y="6146800"/>
          <p14:tracePt t="60325" x="1485900" y="6159500"/>
          <p14:tracePt t="60342" x="1562100" y="6191250"/>
          <p14:tracePt t="60358" x="1593850" y="6210300"/>
          <p14:tracePt t="60375" x="1638300" y="6235700"/>
          <p14:tracePt t="60391" x="1663700" y="6267450"/>
          <p14:tracePt t="60408" x="1682750" y="6292850"/>
          <p14:tracePt t="60425" x="1701800" y="6318250"/>
          <p14:tracePt t="60441" x="1701800" y="6350000"/>
          <p14:tracePt t="60458" x="1701800" y="6369050"/>
          <p14:tracePt t="60475" x="1714500" y="6400800"/>
          <p14:tracePt t="60491" x="1714500" y="6426200"/>
          <p14:tracePt t="60507" x="1714500" y="6445250"/>
          <p14:tracePt t="60524" x="1714500" y="6464300"/>
          <p14:tracePt t="60541" x="1720850" y="6483350"/>
          <p14:tracePt t="60558" x="1733550" y="6515100"/>
          <p14:tracePt t="60575" x="1739900" y="6534150"/>
          <p14:tracePt t="60591" x="1746250" y="6546850"/>
          <p14:tracePt t="60608" x="1746250" y="6553200"/>
          <p14:tracePt t="60641" x="1746250" y="6559550"/>
          <p14:tracePt t="60658" x="1746250" y="6572250"/>
          <p14:tracePt t="60675" x="1746250" y="6578600"/>
          <p14:tracePt t="60691" x="1746250" y="6591300"/>
          <p14:tracePt t="60708" x="1752600" y="6610350"/>
          <p14:tracePt t="60742" x="1752600" y="6629400"/>
          <p14:tracePt t="60775" x="1752600" y="6642100"/>
          <p14:tracePt t="60791" x="1752600" y="6648450"/>
          <p14:tracePt t="60808" x="1752600" y="6661150"/>
          <p14:tracePt t="60825" x="1752600" y="6667500"/>
          <p14:tracePt t="61047" x="1752600" y="6673850"/>
          <p14:tracePt t="61071" x="1752600" y="6680200"/>
          <p14:tracePt t="61095" x="1752600" y="6686550"/>
          <p14:tracePt t="61143" x="1752600" y="6692900"/>
          <p14:tracePt t="61151" x="1752600" y="6699250"/>
          <p14:tracePt t="61159" x="1752600" y="6705600"/>
          <p14:tracePt t="61175" x="1765300" y="6705600"/>
          <p14:tracePt t="61191" x="1778000" y="6711950"/>
          <p14:tracePt t="61208" x="1790700" y="6724650"/>
          <p14:tracePt t="61225" x="1797050" y="6737350"/>
          <p14:tracePt t="61241" x="1803400" y="6762750"/>
          <p14:tracePt t="61258" x="1803400" y="6769100"/>
          <p14:tracePt t="61275" x="1803400" y="6781800"/>
          <p14:tracePt t="61291" x="1803400" y="6788150"/>
          <p14:tracePt t="61308" x="1803400" y="6800850"/>
          <p14:tracePt t="61325" x="1803400" y="6807200"/>
          <p14:tracePt t="61342" x="1797050" y="6826250"/>
          <p14:tracePt t="61358" x="1778000" y="6845300"/>
          <p14:tracePt t="61375" x="1758950" y="6845300"/>
          <p14:tracePt t="61391" x="1733550" y="6851650"/>
          <p14:tracePt t="61408" x="1670050" y="6851650"/>
          <p14:tracePt t="61425" x="1581150" y="6851650"/>
          <p14:tracePt t="61441" x="1485900" y="6851650"/>
          <p14:tracePt t="61457" x="1435100" y="6851650"/>
          <p14:tracePt t="61639" x="781050" y="6604000"/>
          <p14:tracePt t="61647" x="768350" y="6591300"/>
          <p14:tracePt t="61658" x="762000" y="6584950"/>
          <p14:tracePt t="61675" x="742950" y="6553200"/>
          <p14:tracePt t="61691" x="723900" y="6521450"/>
          <p14:tracePt t="61708" x="704850" y="6464300"/>
          <p14:tracePt t="61725" x="698500" y="6413500"/>
          <p14:tracePt t="61742" x="698500" y="6337300"/>
          <p14:tracePt t="61758" x="698500" y="6286500"/>
          <p14:tracePt t="61775" x="711200" y="6254750"/>
          <p14:tracePt t="61791" x="736600" y="6197600"/>
          <p14:tracePt t="61808" x="768350" y="6146800"/>
          <p14:tracePt t="61825" x="806450" y="6083300"/>
          <p14:tracePt t="61841" x="850900" y="6032500"/>
          <p14:tracePt t="61858" x="882650" y="5994400"/>
          <p14:tracePt t="61875" x="908050" y="5949950"/>
          <p14:tracePt t="61891" x="958850" y="5899150"/>
          <p14:tracePt t="61908" x="990600" y="5861050"/>
          <p14:tracePt t="61925" x="1041400" y="5797550"/>
          <p14:tracePt t="61942" x="1117600" y="5740400"/>
          <p14:tracePt t="61958" x="1181100" y="5695950"/>
          <p14:tracePt t="61975" x="1244600" y="5657850"/>
          <p14:tracePt t="61991" x="1301750" y="5638800"/>
          <p14:tracePt t="62008" x="1352550" y="5626100"/>
          <p14:tracePt t="62025" x="1403350" y="5626100"/>
          <p14:tracePt t="62041" x="1454150" y="5626100"/>
          <p14:tracePt t="62058" x="1517650" y="5626100"/>
          <p14:tracePt t="62075" x="1619250" y="5645150"/>
          <p14:tracePt t="62091" x="1752600" y="5676900"/>
          <p14:tracePt t="62108" x="1866900" y="5708650"/>
          <p14:tracePt t="62125" x="1962150" y="5746750"/>
          <p14:tracePt t="62142" x="2051050" y="5803900"/>
          <p14:tracePt t="62158" x="2095500" y="5861050"/>
          <p14:tracePt t="62175" x="2120900" y="5886450"/>
          <p14:tracePt t="62191" x="2139950" y="5937250"/>
          <p14:tracePt t="62208" x="2159000" y="5975350"/>
          <p14:tracePt t="62225" x="2178050" y="6019800"/>
          <p14:tracePt t="62241" x="2178050" y="6089650"/>
          <p14:tracePt t="62258" x="2190750" y="6140450"/>
          <p14:tracePt t="62275" x="2203450" y="6216650"/>
          <p14:tracePt t="62291" x="2203450" y="6273800"/>
          <p14:tracePt t="62308" x="2203450" y="6343650"/>
          <p14:tracePt t="62325" x="2203450" y="6394450"/>
          <p14:tracePt t="62342" x="2203450" y="6464300"/>
          <p14:tracePt t="62358" x="2203450" y="6502400"/>
          <p14:tracePt t="62375" x="2203450" y="6521450"/>
          <p14:tracePt t="62391" x="2197100" y="6559550"/>
          <p14:tracePt t="62408" x="2197100" y="6578600"/>
          <p14:tracePt t="62425" x="2184400" y="6604000"/>
          <p14:tracePt t="62441" x="2159000" y="6635750"/>
          <p14:tracePt t="62457" x="2133600" y="6667500"/>
          <p14:tracePt t="62474" x="2120900" y="6699250"/>
          <p14:tracePt t="62491" x="2108200" y="6718300"/>
          <p14:tracePt t="62508" x="2082800" y="6737350"/>
          <p14:tracePt t="62525" x="2070100" y="6743700"/>
          <p14:tracePt t="62542" x="2051050" y="6769100"/>
          <p14:tracePt t="62558" x="2038350" y="6781800"/>
          <p14:tracePt t="62575" x="2032000" y="6788150"/>
          <p14:tracePt t="62591" x="2019300" y="6800850"/>
          <p14:tracePt t="62608" x="2012950" y="6800850"/>
          <p14:tracePt t="62625" x="2006600" y="6800850"/>
          <p14:tracePt t="62641" x="1993900" y="6800850"/>
          <p14:tracePt t="62658" x="1987550" y="6807200"/>
          <p14:tracePt t="62675" x="1974850" y="6813550"/>
          <p14:tracePt t="62691" x="1968500" y="6813550"/>
          <p14:tracePt t="62708" x="1955800" y="6819900"/>
          <p14:tracePt t="62725" x="1943100" y="6826250"/>
          <p14:tracePt t="62742" x="1936750" y="68262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764704"/>
            <a:ext cx="8280920" cy="4708981"/>
          </a:xfrm>
          <a:prstGeom prst="rect">
            <a:avLst/>
          </a:prstGeom>
          <a:noFill/>
          <a:ln>
            <a:noFill/>
          </a:ln>
        </p:spPr>
        <p:txBody>
          <a:bodyPr wrap="square" rtlCol="0">
            <a:spAutoFit/>
          </a:bodyPr>
          <a:lstStyle/>
          <a:p>
            <a:r>
              <a:rPr lang="ja-JP" altLang="en-US" sz="2000" dirty="0">
                <a:latin typeface="游明朝" panose="02020400000000000000" pitchFamily="18" charset="-128"/>
                <a:ea typeface="游明朝" panose="02020400000000000000" pitchFamily="18" charset="-128"/>
              </a:rPr>
              <a:t>１．器質性構音障害（構音器官の形態に問題があるもの）</a:t>
            </a:r>
            <a:endParaRPr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a:t>
            </a:r>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１）鼻咽腔閉鎖不全や瘻孔（口蓋部）</a:t>
            </a:r>
            <a:endParaRPr kumimoji="1" lang="en-US" altLang="ja-JP" sz="2000" dirty="0">
              <a:latin typeface="游明朝" panose="02020400000000000000" pitchFamily="18" charset="-128"/>
              <a:ea typeface="游明朝" panose="02020400000000000000" pitchFamily="18" charset="-128"/>
            </a:endParaRPr>
          </a:p>
          <a:p>
            <a:endParaRPr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２</a:t>
            </a:r>
            <a:r>
              <a:rPr lang="ja-JP" altLang="en-US" sz="2000" dirty="0">
                <a:latin typeface="游明朝" panose="02020400000000000000" pitchFamily="18" charset="-128"/>
                <a:ea typeface="游明朝" panose="02020400000000000000" pitchFamily="18" charset="-128"/>
              </a:rPr>
              <a:t>）器質的な歯列・咬合の異常（唇顎口蓋裂）</a:t>
            </a:r>
            <a:endParaRPr lang="en-US" altLang="ja-JP" sz="2000" dirty="0">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lang="ja-JP" altLang="en-US" sz="2000" dirty="0">
                <a:latin typeface="游明朝" panose="02020400000000000000" pitchFamily="18" charset="-128"/>
                <a:ea typeface="游明朝" panose="02020400000000000000" pitchFamily="18" charset="-128"/>
              </a:rPr>
              <a:t>　</a:t>
            </a:r>
            <a:r>
              <a:rPr kumimoji="1" lang="ja-JP" altLang="en-US" sz="2000" dirty="0">
                <a:latin typeface="游明朝" panose="02020400000000000000" pitchFamily="18" charset="-128"/>
                <a:ea typeface="游明朝" panose="02020400000000000000" pitchFamily="18" charset="-128"/>
              </a:rPr>
              <a:t>３）</a:t>
            </a:r>
            <a:r>
              <a:rPr kumimoji="1" lang="ja-JP" altLang="en-US" sz="2000" dirty="0">
                <a:solidFill>
                  <a:srgbClr val="FF0000"/>
                </a:solidFill>
                <a:latin typeface="游明朝" panose="02020400000000000000" pitchFamily="18" charset="-128"/>
                <a:ea typeface="游明朝" panose="02020400000000000000" pitchFamily="18" charset="-128"/>
              </a:rPr>
              <a:t>開　咬（吸指癖　舌突出癖　口呼吸）</a:t>
            </a:r>
            <a:endParaRPr kumimoji="1" lang="en-US" altLang="ja-JP" sz="2000" dirty="0">
              <a:solidFill>
                <a:srgbClr val="FF0000"/>
              </a:solidFill>
              <a:latin typeface="游明朝" panose="02020400000000000000" pitchFamily="18" charset="-128"/>
              <a:ea typeface="游明朝" panose="02020400000000000000" pitchFamily="18" charset="-128"/>
            </a:endParaRPr>
          </a:p>
          <a:p>
            <a:endParaRPr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４）</a:t>
            </a:r>
            <a:r>
              <a:rPr kumimoji="1" lang="ja-JP" altLang="en-US" sz="2000" dirty="0">
                <a:solidFill>
                  <a:srgbClr val="FF0000"/>
                </a:solidFill>
                <a:latin typeface="游明朝" panose="02020400000000000000" pitchFamily="18" charset="-128"/>
                <a:ea typeface="游明朝" panose="02020400000000000000" pitchFamily="18" charset="-128"/>
              </a:rPr>
              <a:t>舌小帯強直（短縮）症</a:t>
            </a:r>
            <a:endParaRPr kumimoji="1" lang="en-US" altLang="ja-JP" sz="2000" dirty="0">
              <a:solidFill>
                <a:srgbClr val="FF0000"/>
              </a:solidFill>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lang="ja-JP" altLang="en-US" sz="2000" dirty="0">
                <a:latin typeface="游明朝" panose="02020400000000000000" pitchFamily="18" charset="-128"/>
                <a:ea typeface="游明朝" panose="02020400000000000000" pitchFamily="18" charset="-128"/>
              </a:rPr>
              <a:t>２．機能性構音障害</a:t>
            </a:r>
            <a:endParaRPr lang="en-US" altLang="ja-JP" sz="2000" dirty="0">
              <a:latin typeface="游明朝" panose="02020400000000000000" pitchFamily="18" charset="-128"/>
              <a:ea typeface="游明朝" panose="02020400000000000000" pitchFamily="18" charset="-128"/>
            </a:endParaRPr>
          </a:p>
          <a:p>
            <a:endParaRPr kumimoji="1" lang="en-US" altLang="ja-JP" sz="2000" dirty="0">
              <a:latin typeface="游明朝" panose="02020400000000000000" pitchFamily="18" charset="-128"/>
              <a:ea typeface="游明朝" panose="02020400000000000000" pitchFamily="18" charset="-128"/>
            </a:endParaRPr>
          </a:p>
          <a:p>
            <a:r>
              <a:rPr kumimoji="1" lang="ja-JP" altLang="en-US" sz="2000" dirty="0">
                <a:latin typeface="游明朝" panose="02020400000000000000" pitchFamily="18" charset="-128"/>
                <a:ea typeface="游明朝" panose="02020400000000000000" pitchFamily="18" charset="-128"/>
              </a:rPr>
              <a:t>　１）構音器官に構音障害の原因になるような形態異常や神経・筋</a:t>
            </a:r>
            <a:endParaRPr kumimoji="1" lang="en-US" altLang="ja-JP" sz="2000" dirty="0">
              <a:latin typeface="游明朝" panose="02020400000000000000" pitchFamily="18" charset="-128"/>
              <a:ea typeface="游明朝" panose="02020400000000000000" pitchFamily="18" charset="-128"/>
            </a:endParaRPr>
          </a:p>
          <a:p>
            <a:r>
              <a:rPr lang="ja-JP" altLang="en-US" sz="2000" dirty="0">
                <a:latin typeface="游明朝" panose="02020400000000000000" pitchFamily="18" charset="-128"/>
                <a:ea typeface="游明朝" panose="02020400000000000000" pitchFamily="18" charset="-128"/>
              </a:rPr>
              <a:t>　　　</a:t>
            </a:r>
            <a:r>
              <a:rPr kumimoji="1" lang="ja-JP" altLang="en-US" sz="2000" dirty="0">
                <a:latin typeface="游明朝" panose="02020400000000000000" pitchFamily="18" charset="-128"/>
                <a:ea typeface="游明朝" panose="02020400000000000000" pitchFamily="18" charset="-128"/>
              </a:rPr>
              <a:t>などの</a:t>
            </a:r>
            <a:r>
              <a:rPr lang="ja-JP" altLang="en-US" sz="2000" dirty="0">
                <a:latin typeface="游明朝" panose="02020400000000000000" pitchFamily="18" charset="-128"/>
                <a:ea typeface="游明朝" panose="02020400000000000000" pitchFamily="18" charset="-128"/>
              </a:rPr>
              <a:t>異常が認められないにも関わらず、構音に誤りが認め</a:t>
            </a:r>
            <a:endParaRPr lang="en-US" altLang="ja-JP" sz="2000" dirty="0">
              <a:latin typeface="游明朝" panose="02020400000000000000" pitchFamily="18" charset="-128"/>
              <a:ea typeface="游明朝" panose="02020400000000000000" pitchFamily="18" charset="-128"/>
            </a:endParaRPr>
          </a:p>
          <a:p>
            <a:r>
              <a:rPr lang="ja-JP" altLang="en-US" sz="2000" dirty="0">
                <a:latin typeface="游明朝" panose="02020400000000000000" pitchFamily="18" charset="-128"/>
                <a:ea typeface="游明朝" panose="02020400000000000000" pitchFamily="18" charset="-128"/>
              </a:rPr>
              <a:t>　　　ら</a:t>
            </a:r>
            <a:r>
              <a:rPr lang="ja-JP" altLang="en-US" sz="2000" dirty="0" err="1">
                <a:latin typeface="游明朝" panose="02020400000000000000" pitchFamily="18" charset="-128"/>
                <a:ea typeface="游明朝" panose="02020400000000000000" pitchFamily="18" charset="-128"/>
              </a:rPr>
              <a:t>れる</a:t>
            </a:r>
            <a:r>
              <a:rPr lang="ja-JP" altLang="en-US" sz="2000" dirty="0">
                <a:latin typeface="游明朝" panose="02020400000000000000" pitchFamily="18" charset="-128"/>
                <a:ea typeface="游明朝" panose="02020400000000000000" pitchFamily="18" charset="-128"/>
              </a:rPr>
              <a:t>もの</a:t>
            </a:r>
            <a:endParaRPr kumimoji="1" lang="ja-JP" altLang="en-US" sz="2000" dirty="0">
              <a:latin typeface="游明朝" panose="02020400000000000000" pitchFamily="18" charset="-128"/>
              <a:ea typeface="游明朝" panose="02020400000000000000" pitchFamily="18" charset="-128"/>
            </a:endParaRPr>
          </a:p>
        </p:txBody>
      </p:sp>
      <p:sp>
        <p:nvSpPr>
          <p:cNvPr id="4" name="テキスト ボックス 3">
            <a:extLst>
              <a:ext uri="{FF2B5EF4-FFF2-40B4-BE49-F238E27FC236}">
                <a16:creationId xmlns:a16="http://schemas.microsoft.com/office/drawing/2014/main" id="{14A74C52-7A1A-4FBB-918A-4F984D334946}"/>
              </a:ext>
            </a:extLst>
          </p:cNvPr>
          <p:cNvSpPr txBox="1"/>
          <p:nvPr/>
        </p:nvSpPr>
        <p:spPr>
          <a:xfrm>
            <a:off x="7380312" y="262389"/>
            <a:ext cx="1296144" cy="646331"/>
          </a:xfrm>
          <a:prstGeom prst="rect">
            <a:avLst/>
          </a:prstGeom>
          <a:noFill/>
        </p:spPr>
        <p:txBody>
          <a:bodyPr wrap="square" rtlCol="0">
            <a:spAutoFit/>
          </a:bodyPr>
          <a:lstStyle/>
          <a:p>
            <a:r>
              <a:rPr kumimoji="1" lang="ja-JP" altLang="en-US" dirty="0"/>
              <a:t>参考図書：</a:t>
            </a:r>
            <a:r>
              <a:rPr kumimoji="1" lang="en-US" altLang="ja-JP" dirty="0"/>
              <a:t>P 26</a:t>
            </a:r>
            <a:r>
              <a:rPr kumimoji="1" lang="ja-JP" altLang="en-US" dirty="0"/>
              <a:t>～</a:t>
            </a:r>
            <a:r>
              <a:rPr kumimoji="1" lang="en-US" altLang="ja-JP" dirty="0"/>
              <a:t>P 31</a:t>
            </a:r>
            <a:endParaRPr kumimoji="1" lang="ja-JP" altLang="en-US" dirty="0"/>
          </a:p>
        </p:txBody>
      </p:sp>
      <p:sp>
        <p:nvSpPr>
          <p:cNvPr id="5" name="吹き出し: 角を丸めた四角形 4">
            <a:extLst>
              <a:ext uri="{FF2B5EF4-FFF2-40B4-BE49-F238E27FC236}">
                <a16:creationId xmlns:a16="http://schemas.microsoft.com/office/drawing/2014/main" id="{DC443923-43A2-4F91-A9FF-8D021248F62E}"/>
              </a:ext>
            </a:extLst>
          </p:cNvPr>
          <p:cNvSpPr/>
          <p:nvPr/>
        </p:nvSpPr>
        <p:spPr>
          <a:xfrm>
            <a:off x="7221970" y="196133"/>
            <a:ext cx="1436150" cy="778841"/>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058977"/>
      </p:ext>
    </p:extLst>
  </p:cSld>
  <p:clrMapOvr>
    <a:masterClrMapping/>
  </p:clrMapOvr>
  <mc:AlternateContent xmlns:mc="http://schemas.openxmlformats.org/markup-compatibility/2006" xmlns:p14="http://schemas.microsoft.com/office/powerpoint/2010/main">
    <mc:Choice Requires="p14">
      <p:transition spd="slow" p14:dur="2000" advTm="45184"/>
    </mc:Choice>
    <mc:Fallback xmlns="">
      <p:transition spd="slow" advTm="4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632" x="1924050" y="6826250"/>
          <p14:tracePt t="6680" x="1917700" y="6826250"/>
          <p14:tracePt t="8064" x="1930400" y="6838950"/>
          <p14:tracePt t="8072" x="1955800" y="6838950"/>
          <p14:tracePt t="8080" x="1974850" y="6838950"/>
          <p14:tracePt t="8095" x="2019300" y="6838950"/>
          <p14:tracePt t="8111" x="2108200" y="6826250"/>
          <p14:tracePt t="8128" x="2254250" y="6762750"/>
          <p14:tracePt t="8144" x="2444750" y="6673850"/>
          <p14:tracePt t="8178" x="2882900" y="6457950"/>
          <p14:tracePt t="8211" x="3187700" y="6229350"/>
          <p14:tracePt t="8228" x="3295650" y="6108700"/>
          <p14:tracePt t="8244" x="3403600" y="5988050"/>
          <p14:tracePt t="8261" x="3498850" y="5861050"/>
          <p14:tracePt t="8278" x="3600450" y="5727700"/>
          <p14:tracePt t="8295" x="3746500" y="5549900"/>
          <p14:tracePt t="8311" x="3835400" y="5422900"/>
          <p14:tracePt t="8328" x="3892550" y="5321300"/>
          <p14:tracePt t="8344" x="3956050" y="5194300"/>
          <p14:tracePt t="8361" x="4000500" y="5099050"/>
          <p14:tracePt t="8378" x="4044950" y="5016500"/>
          <p14:tracePt t="8394" x="4076700" y="4946650"/>
          <p14:tracePt t="8411" x="4095750" y="4889500"/>
          <p14:tracePt t="8428" x="4102100" y="4870450"/>
          <p14:tracePt t="8444" x="4108450" y="4845050"/>
          <p14:tracePt t="8461" x="4114800" y="4826000"/>
          <p14:tracePt t="8478" x="4114800" y="4800600"/>
          <p14:tracePt t="8495" x="4114800" y="4781550"/>
          <p14:tracePt t="8511" x="4114800" y="4775200"/>
          <p14:tracePt t="8528" x="4121150" y="4756150"/>
          <p14:tracePt t="8544" x="4127500" y="4730750"/>
          <p14:tracePt t="8561" x="4127500" y="4705350"/>
          <p14:tracePt t="8578" x="4140200" y="4686300"/>
          <p14:tracePt t="8594" x="4140200" y="4667250"/>
          <p14:tracePt t="8610" x="4140200" y="4641850"/>
          <p14:tracePt t="8627" x="4140200" y="4616450"/>
          <p14:tracePt t="8911" x="4133850" y="4603750"/>
          <p14:tracePt t="8919" x="4121150" y="4597400"/>
          <p14:tracePt t="8928" x="4114800" y="4597400"/>
          <p14:tracePt t="8944" x="4095750" y="4591050"/>
          <p14:tracePt t="8960" x="4070350" y="4578350"/>
          <p14:tracePt t="8977" x="4057650" y="4572000"/>
          <p14:tracePt t="8994" x="4038600" y="4552950"/>
          <p14:tracePt t="9011" x="4032250" y="4552950"/>
          <p14:tracePt t="9044" x="4019550" y="4540250"/>
          <p14:tracePt t="9064" x="4013200" y="4540250"/>
          <p14:tracePt t="9078" x="4006850" y="4533900"/>
          <p14:tracePt t="9095" x="4006850" y="4502150"/>
          <p14:tracePt t="9111" x="4006850" y="4464050"/>
          <p14:tracePt t="9128" x="4019550" y="4432300"/>
          <p14:tracePt t="9144" x="4070350" y="4381500"/>
          <p14:tracePt t="9161" x="4191000" y="4343400"/>
          <p14:tracePt t="9178" x="4362450" y="4292600"/>
          <p14:tracePt t="9194" x="4514850" y="4273550"/>
          <p14:tracePt t="9211" x="4679950" y="4235450"/>
          <p14:tracePt t="9228" x="4870450" y="4165600"/>
          <p14:tracePt t="9244" x="5054600" y="4121150"/>
          <p14:tracePt t="9261" x="5207000" y="4057650"/>
          <p14:tracePt t="9278" x="5340350" y="3994150"/>
          <p14:tracePt t="9295" x="5473700" y="3956050"/>
          <p14:tracePt t="9311" x="5568950" y="3949700"/>
          <p14:tracePt t="9328" x="5664200" y="3930650"/>
          <p14:tracePt t="9344" x="5765800" y="3898900"/>
          <p14:tracePt t="9361" x="5842000" y="3873500"/>
          <p14:tracePt t="9378" x="5911850" y="3829050"/>
          <p14:tracePt t="9394" x="5975350" y="3771900"/>
          <p14:tracePt t="9411" x="6013450" y="3740150"/>
          <p14:tracePt t="9428" x="6057900" y="3708400"/>
          <p14:tracePt t="9444" x="6102350" y="3676650"/>
          <p14:tracePt t="9461" x="6159500" y="3625850"/>
          <p14:tracePt t="9478" x="6229350" y="3562350"/>
          <p14:tracePt t="9495" x="6324600" y="3460750"/>
          <p14:tracePt t="9511" x="6388100" y="3371850"/>
          <p14:tracePt t="9528" x="6451600" y="3282950"/>
          <p14:tracePt t="9544" x="6508750" y="3225800"/>
          <p14:tracePt t="9560" x="6616700" y="3136900"/>
          <p14:tracePt t="9577" x="6692900" y="3054350"/>
          <p14:tracePt t="9594" x="6769100" y="2978150"/>
          <p14:tracePt t="9611" x="6851650" y="2876550"/>
          <p14:tracePt t="9628" x="6908800" y="2781300"/>
          <p14:tracePt t="9644" x="6965950" y="2673350"/>
          <p14:tracePt t="9661" x="6997700" y="2590800"/>
          <p14:tracePt t="9678" x="7035800" y="2508250"/>
          <p14:tracePt t="9695" x="7080250" y="2419350"/>
          <p14:tracePt t="9711" x="7105650" y="2311400"/>
          <p14:tracePt t="9728" x="7131050" y="2228850"/>
          <p14:tracePt t="9744" x="7150100" y="2152650"/>
          <p14:tracePt t="9761" x="7162800" y="2082800"/>
          <p14:tracePt t="9778" x="7175500" y="2038350"/>
          <p14:tracePt t="9794" x="7181850" y="2012950"/>
          <p14:tracePt t="9811" x="7188200" y="2000250"/>
          <p14:tracePt t="9828" x="7188200" y="1993900"/>
          <p14:tracePt t="12649" x="7194550" y="1981200"/>
          <p14:tracePt t="12672" x="7200900" y="1968500"/>
          <p14:tracePt t="12680" x="7200900" y="1962150"/>
          <p14:tracePt t="12688" x="7200900" y="1955800"/>
          <p14:tracePt t="12696" x="7200900" y="1943100"/>
          <p14:tracePt t="12711" x="7200900" y="1917700"/>
          <p14:tracePt t="12728" x="7200900" y="1885950"/>
          <p14:tracePt t="12761" x="7162800" y="1803400"/>
          <p14:tracePt t="12795" x="7061200" y="1682750"/>
          <p14:tracePt t="12811" x="7004050" y="1619250"/>
          <p14:tracePt t="12828" x="6946900" y="1555750"/>
          <p14:tracePt t="12844" x="6896100" y="1498600"/>
          <p14:tracePt t="12861" x="6788150" y="1416050"/>
          <p14:tracePt t="12864" x="6737350" y="1371600"/>
          <p14:tracePt t="12877" x="6667500" y="1327150"/>
          <p14:tracePt t="12895" x="6426200" y="1231900"/>
          <p14:tracePt t="12911" x="6286500" y="1187450"/>
          <p14:tracePt t="12928" x="6159500" y="1162050"/>
          <p14:tracePt t="12944" x="5994400" y="1117600"/>
          <p14:tracePt t="12961" x="5797550" y="1060450"/>
          <p14:tracePt t="12978" x="5505450" y="1028700"/>
          <p14:tracePt t="12994" x="5175250" y="977900"/>
          <p14:tracePt t="13010" x="4927600" y="965200"/>
          <p14:tracePt t="13027" x="4743450" y="965200"/>
          <p14:tracePt t="13044" x="4533900" y="965200"/>
          <p14:tracePt t="13061" x="4337050" y="965200"/>
          <p14:tracePt t="13078" x="4146550" y="984250"/>
          <p14:tracePt t="13095" x="3854450" y="1028700"/>
          <p14:tracePt t="13111" x="3702050" y="1041400"/>
          <p14:tracePt t="13128" x="3549650" y="1054100"/>
          <p14:tracePt t="13144" x="3409950" y="1054100"/>
          <p14:tracePt t="13161" x="3251200" y="1054100"/>
          <p14:tracePt t="13177" x="3086100" y="1054100"/>
          <p14:tracePt t="13194" x="2927350" y="1054100"/>
          <p14:tracePt t="13211" x="2768600" y="1054100"/>
          <p14:tracePt t="13228" x="2603500" y="1054100"/>
          <p14:tracePt t="13244" x="2463800" y="1054100"/>
          <p14:tracePt t="13261" x="2330450" y="1054100"/>
          <p14:tracePt t="13278" x="2203450" y="1054100"/>
          <p14:tracePt t="13295" x="2025650" y="1047750"/>
          <p14:tracePt t="13311" x="1943100" y="1047750"/>
          <p14:tracePt t="13328" x="1873250" y="1047750"/>
          <p14:tracePt t="13344" x="1835150" y="1047750"/>
          <p14:tracePt t="13361" x="1778000" y="1054100"/>
          <p14:tracePt t="13377" x="1708150" y="1060450"/>
          <p14:tracePt t="13394" x="1638300" y="1066800"/>
          <p14:tracePt t="13411" x="1549400" y="1066800"/>
          <p14:tracePt t="13428" x="1492250" y="1073150"/>
          <p14:tracePt t="13444" x="1416050" y="1073150"/>
          <p14:tracePt t="13461" x="1358900" y="1073150"/>
          <p14:tracePt t="13478" x="1308100" y="1073150"/>
          <p14:tracePt t="13495" x="1219200" y="1073150"/>
          <p14:tracePt t="13511" x="1168400" y="1073150"/>
          <p14:tracePt t="13528" x="1123950" y="1073150"/>
          <p14:tracePt t="13544" x="1092200" y="1073150"/>
          <p14:tracePt t="13561" x="1079500" y="1073150"/>
          <p14:tracePt t="13577" x="1066800" y="1073150"/>
          <p14:tracePt t="13594" x="1060450" y="1073150"/>
          <p14:tracePt t="13628" x="1054100" y="1073150"/>
          <p14:tracePt t="13776" x="1060450" y="1073150"/>
          <p14:tracePt t="13784" x="1079500" y="1073150"/>
          <p14:tracePt t="13794" x="1104900" y="1073150"/>
          <p14:tracePt t="13812" x="1174750" y="1073150"/>
          <p14:tracePt t="13828" x="1257300" y="1073150"/>
          <p14:tracePt t="13844" x="1352550" y="1073150"/>
          <p14:tracePt t="13861" x="1447800" y="1073150"/>
          <p14:tracePt t="13865" x="1485900" y="1073150"/>
          <p14:tracePt t="13877" x="1524000" y="1073150"/>
          <p14:tracePt t="13894" x="1581150" y="1073150"/>
          <p14:tracePt t="13910" x="1695450" y="1073150"/>
          <p14:tracePt t="13927" x="1765300" y="1073150"/>
          <p14:tracePt t="13944" x="1835150" y="1073150"/>
          <p14:tracePt t="13961" x="1885950" y="1073150"/>
          <p14:tracePt t="13978" x="1955800" y="1073150"/>
          <p14:tracePt t="13994" x="2006600" y="1079500"/>
          <p14:tracePt t="14011" x="2095500" y="1092200"/>
          <p14:tracePt t="14028" x="2197100" y="1104900"/>
          <p14:tracePt t="14044" x="2298700" y="1104900"/>
          <p14:tracePt t="14061" x="2419350" y="1117600"/>
          <p14:tracePt t="14077" x="2527300" y="1130300"/>
          <p14:tracePt t="14094" x="2622550" y="1149350"/>
          <p14:tracePt t="14110" x="2749550" y="1168400"/>
          <p14:tracePt t="14127" x="2838450" y="1181100"/>
          <p14:tracePt t="14144" x="2901950" y="1181100"/>
          <p14:tracePt t="14161" x="2946400" y="1181100"/>
          <p14:tracePt t="14178" x="2971800" y="1181100"/>
          <p14:tracePt t="14194" x="2984500" y="1181100"/>
          <p14:tracePt t="14240" x="2990850" y="1181100"/>
          <p14:tracePt t="16616" x="2997200" y="1181100"/>
          <p14:tracePt t="16624" x="3009900" y="1187450"/>
          <p14:tracePt t="16632" x="3028950" y="1206500"/>
          <p14:tracePt t="16644" x="3067050" y="1231900"/>
          <p14:tracePt t="16661" x="3136900" y="1289050"/>
          <p14:tracePt t="16678" x="3213100" y="1346200"/>
          <p14:tracePt t="16711" x="3498850" y="1574800"/>
          <p14:tracePt t="16744" x="3765550" y="1835150"/>
          <p14:tracePt t="16761" x="3848100" y="1943100"/>
          <p14:tracePt t="16778" x="3911600" y="2063750"/>
          <p14:tracePt t="16794" x="3949700" y="2190750"/>
          <p14:tracePt t="16811" x="4006850" y="2336800"/>
          <p14:tracePt t="16828" x="4064000" y="2432050"/>
          <p14:tracePt t="16844" x="4146550" y="2501900"/>
          <p14:tracePt t="16861" x="4210050" y="2597150"/>
          <p14:tracePt t="16878" x="4260850" y="2698750"/>
          <p14:tracePt t="16881" x="4292600" y="2755900"/>
          <p14:tracePt t="16895" x="4349750" y="2863850"/>
          <p14:tracePt t="16911" x="4406900" y="2946400"/>
          <p14:tracePt t="16928" x="4457700" y="3028950"/>
          <p14:tracePt t="16944" x="4495800" y="3098800"/>
          <p14:tracePt t="16961" x="4514850" y="3149600"/>
          <p14:tracePt t="16978" x="4546600" y="3206750"/>
          <p14:tracePt t="16994" x="4559300" y="3251200"/>
          <p14:tracePt t="17011" x="4565650" y="3295650"/>
          <p14:tracePt t="17028" x="4565650" y="3333750"/>
          <p14:tracePt t="17044" x="4565650" y="3365500"/>
          <p14:tracePt t="17061" x="4565650" y="3378200"/>
          <p14:tracePt t="17078" x="4565650" y="3384550"/>
          <p14:tracePt t="17144" x="4572000" y="3390900"/>
          <p14:tracePt t="17160" x="4578350" y="3390900"/>
          <p14:tracePt t="17168" x="4584700" y="3390900"/>
          <p14:tracePt t="17178" x="4597400" y="3384550"/>
          <p14:tracePt t="17194" x="4610100" y="3378200"/>
          <p14:tracePt t="17211" x="4616450" y="3365500"/>
          <p14:tracePt t="17228" x="4629150" y="3352800"/>
          <p14:tracePt t="17244" x="4635500" y="3352800"/>
          <p14:tracePt t="17277" x="4641850" y="3352800"/>
          <p14:tracePt t="17294" x="4654550" y="3346450"/>
          <p14:tracePt t="17311" x="4660900" y="3340100"/>
          <p14:tracePt t="17328" x="4667250" y="3340100"/>
          <p14:tracePt t="17344" x="4679950" y="3333750"/>
          <p14:tracePt t="17361" x="4686300" y="3327400"/>
          <p14:tracePt t="17378" x="4692650" y="3327400"/>
          <p14:tracePt t="17688" x="4699000" y="3327400"/>
          <p14:tracePt t="17704" x="4724400" y="3327400"/>
          <p14:tracePt t="17712" x="4730750" y="3346450"/>
          <p14:tracePt t="17720" x="4743450" y="3365500"/>
          <p14:tracePt t="17729" x="4756150" y="3409950"/>
          <p14:tracePt t="17744" x="4787900" y="3467100"/>
          <p14:tracePt t="17761" x="4800600" y="3517900"/>
          <p14:tracePt t="17777" x="4819650" y="3581400"/>
          <p14:tracePt t="17794" x="4819650" y="3625850"/>
          <p14:tracePt t="17811" x="4819650" y="3695700"/>
          <p14:tracePt t="17828" x="4768850" y="3771900"/>
          <p14:tracePt t="17844" x="4673600" y="3848100"/>
          <p14:tracePt t="17861" x="4572000" y="3892550"/>
          <p14:tracePt t="17878" x="4425950" y="3943350"/>
          <p14:tracePt t="17881" x="4241800" y="3975100"/>
          <p14:tracePt t="17895" x="4095750" y="4019550"/>
          <p14:tracePt t="17910" x="3905250" y="4064000"/>
          <p14:tracePt t="17927" x="3721100" y="4083050"/>
          <p14:tracePt t="17944" x="3536950" y="4083050"/>
          <p14:tracePt t="17961" x="3321050" y="4070350"/>
          <p14:tracePt t="17978" x="3054350" y="3981450"/>
          <p14:tracePt t="17994" x="2914650" y="3911600"/>
          <p14:tracePt t="18011" x="2813050" y="3873500"/>
          <p14:tracePt t="18028" x="2755900" y="3841750"/>
          <p14:tracePt t="18044" x="2705100" y="3797300"/>
          <p14:tracePt t="18061" x="2660650" y="3771900"/>
          <p14:tracePt t="18078" x="2603500" y="3733800"/>
          <p14:tracePt t="18095" x="2482850" y="3663950"/>
          <p14:tracePt t="18111" x="2368550" y="3594100"/>
          <p14:tracePt t="18128" x="2247900" y="3530600"/>
          <p14:tracePt t="18144" x="2184400" y="3498850"/>
          <p14:tracePt t="18161" x="2120900" y="3473450"/>
          <p14:tracePt t="18178" x="2025650" y="3435350"/>
          <p14:tracePt t="18194" x="1936750" y="3384550"/>
          <p14:tracePt t="18210" x="1835150" y="3346450"/>
          <p14:tracePt t="18227" x="1752600" y="3302000"/>
          <p14:tracePt t="18244" x="1644650" y="3257550"/>
          <p14:tracePt t="18261" x="1574800" y="3238500"/>
          <p14:tracePt t="18278" x="1517650" y="3213100"/>
          <p14:tracePt t="18295" x="1473200" y="3200400"/>
          <p14:tracePt t="18311" x="1454150" y="3200400"/>
          <p14:tracePt t="18328" x="1447800" y="3194050"/>
          <p14:tracePt t="18344" x="1441450" y="3194050"/>
          <p14:tracePt t="18361" x="1422400" y="3181350"/>
          <p14:tracePt t="18378" x="1397000" y="3162300"/>
          <p14:tracePt t="18394" x="1384300" y="3143250"/>
          <p14:tracePt t="18411" x="1377950" y="3136900"/>
          <p14:tracePt t="18428" x="1377950" y="3117850"/>
          <p14:tracePt t="18444" x="1377950" y="3111500"/>
          <p14:tracePt t="18461" x="1377950" y="3098800"/>
          <p14:tracePt t="18478" x="1377950" y="3079750"/>
          <p14:tracePt t="18495" x="1377950" y="3048000"/>
          <p14:tracePt t="18511" x="1397000" y="3028950"/>
          <p14:tracePt t="18528" x="1416050" y="3016250"/>
          <p14:tracePt t="18544" x="1447800" y="2997200"/>
          <p14:tracePt t="18561" x="1473200" y="2990850"/>
          <p14:tracePt t="18578" x="1498600" y="2984500"/>
          <p14:tracePt t="18594" x="1536700" y="2978150"/>
          <p14:tracePt t="18611" x="1568450" y="2978150"/>
          <p14:tracePt t="18628" x="1612900" y="2978150"/>
          <p14:tracePt t="18644" x="1663700" y="2978150"/>
          <p14:tracePt t="18661" x="1720850" y="2978150"/>
          <p14:tracePt t="18678" x="1809750" y="2978150"/>
          <p14:tracePt t="18695" x="1968500" y="2978150"/>
          <p14:tracePt t="18711" x="2082800" y="2978150"/>
          <p14:tracePt t="18728" x="2197100" y="2978150"/>
          <p14:tracePt t="18744" x="2330450" y="2978150"/>
          <p14:tracePt t="18761" x="2476500" y="2978150"/>
          <p14:tracePt t="18777" x="2628900" y="2978150"/>
          <p14:tracePt t="18794" x="2806700" y="2978150"/>
          <p14:tracePt t="18811" x="2997200" y="2978150"/>
          <p14:tracePt t="18828" x="3168650" y="2978150"/>
          <p14:tracePt t="18844" x="3321050" y="2978150"/>
          <p14:tracePt t="18861" x="3435350" y="2978150"/>
          <p14:tracePt t="18878" x="3556000" y="2978150"/>
          <p14:tracePt t="18881" x="3613150" y="2978150"/>
          <p14:tracePt t="18894" x="3676650" y="2978150"/>
          <p14:tracePt t="18911" x="3816350" y="2978150"/>
          <p14:tracePt t="18928" x="3911600" y="2978150"/>
          <p14:tracePt t="18944" x="3981450" y="2971800"/>
          <p14:tracePt t="18961" x="4019550" y="2971800"/>
          <p14:tracePt t="18978" x="4089400" y="2971800"/>
          <p14:tracePt t="18994" x="4165600" y="2971800"/>
          <p14:tracePt t="19011" x="4260850" y="2971800"/>
          <p14:tracePt t="19028" x="4356100" y="2971800"/>
          <p14:tracePt t="19044" x="4464050" y="2971800"/>
          <p14:tracePt t="19061" x="4559300" y="2971800"/>
          <p14:tracePt t="19078" x="4635500" y="2984500"/>
          <p14:tracePt t="19095" x="4711700" y="2984500"/>
          <p14:tracePt t="19111" x="4743450" y="2984500"/>
          <p14:tracePt t="19128" x="4756150" y="2984500"/>
          <p14:tracePt t="20351" x="4756150" y="2990850"/>
          <p14:tracePt t="20359" x="4756150" y="3003550"/>
          <p14:tracePt t="20367" x="4756150" y="3009900"/>
          <p14:tracePt t="20378" x="4743450" y="3022600"/>
          <p14:tracePt t="20395" x="4699000" y="3048000"/>
          <p14:tracePt t="20411" x="4641850" y="3060700"/>
          <p14:tracePt t="20427" x="4559300" y="3079750"/>
          <p14:tracePt t="20461" x="4330700" y="3092450"/>
          <p14:tracePt t="20495" x="4044950" y="3098800"/>
          <p14:tracePt t="20511" x="3943350" y="3098800"/>
          <p14:tracePt t="20528" x="3829050" y="3098800"/>
          <p14:tracePt t="20544" x="3721100" y="3098800"/>
          <p14:tracePt t="20561" x="3568700" y="3086100"/>
          <p14:tracePt t="20578" x="3314700" y="3016250"/>
          <p14:tracePt t="20594" x="3086100" y="2971800"/>
          <p14:tracePt t="20611" x="2927350" y="2959100"/>
          <p14:tracePt t="20628" x="2806700" y="2946400"/>
          <p14:tracePt t="20644" x="2692400" y="2927350"/>
          <p14:tracePt t="20661" x="2616200" y="2921000"/>
          <p14:tracePt t="20678" x="2578100" y="2914650"/>
          <p14:tracePt t="20695" x="2552700" y="2914650"/>
          <p14:tracePt t="20760" x="2546350" y="2914650"/>
          <p14:tracePt t="20784" x="2540000" y="2914650"/>
          <p14:tracePt t="20800" x="2527300" y="2914650"/>
          <p14:tracePt t="20815" x="2520950" y="2914650"/>
          <p14:tracePt t="20823" x="2508250" y="2921000"/>
          <p14:tracePt t="20839" x="2495550" y="2921000"/>
          <p14:tracePt t="20847" x="2489200" y="2921000"/>
          <p14:tracePt t="20861" x="2482850" y="2921000"/>
          <p14:tracePt t="20878" x="2457450" y="2927350"/>
          <p14:tracePt t="21000" x="2470150" y="2927350"/>
          <p14:tracePt t="21009" x="2489200" y="2927350"/>
          <p14:tracePt t="21016" x="2508250" y="2927350"/>
          <p14:tracePt t="21028" x="2540000" y="2927350"/>
          <p14:tracePt t="21044" x="2603500" y="2927350"/>
          <p14:tracePt t="21061" x="2667000" y="2927350"/>
          <p14:tracePt t="21078" x="2730500" y="2927350"/>
          <p14:tracePt t="21095" x="2838450" y="2927350"/>
          <p14:tracePt t="21111" x="2889250" y="2927350"/>
          <p14:tracePt t="21128" x="2965450" y="2940050"/>
          <p14:tracePt t="21144" x="3016250" y="2940050"/>
          <p14:tracePt t="21161" x="3067050" y="2940050"/>
          <p14:tracePt t="21178" x="3086100" y="2940050"/>
          <p14:tracePt t="21256" x="3092450" y="2946400"/>
          <p14:tracePt t="21288" x="3086100" y="2952750"/>
          <p14:tracePt t="21312" x="3086100" y="2959100"/>
          <p14:tracePt t="21329" x="3086100" y="2971800"/>
          <p14:tracePt t="21336" x="3111500" y="2971800"/>
          <p14:tracePt t="21345" x="3168650" y="2971800"/>
          <p14:tracePt t="21361" x="3270250" y="2971800"/>
          <p14:tracePt t="21378" x="3359150" y="2971800"/>
          <p14:tracePt t="21394" x="3460750" y="2971800"/>
          <p14:tracePt t="21411" x="3556000" y="2971800"/>
          <p14:tracePt t="21428" x="3644900" y="2971800"/>
          <p14:tracePt t="21444" x="3695700" y="2971800"/>
          <p14:tracePt t="21461" x="3721100" y="2971800"/>
          <p14:tracePt t="21494" x="3733800" y="2971800"/>
          <p14:tracePt t="21511" x="3740150" y="2971800"/>
          <p14:tracePt t="21528" x="3740150" y="2965450"/>
          <p14:tracePt t="21552" x="3746500" y="2965450"/>
          <p14:tracePt t="21592" x="3752850" y="2965450"/>
          <p14:tracePt t="21600" x="3759200" y="2965450"/>
          <p14:tracePt t="21752" x="3765550" y="2965450"/>
          <p14:tracePt t="21775" x="3771900" y="2959100"/>
          <p14:tracePt t="21832" x="3778250" y="2959100"/>
          <p14:tracePt t="21841" x="3797300" y="2959100"/>
          <p14:tracePt t="21848" x="3816350" y="2959100"/>
          <p14:tracePt t="21861" x="3841750" y="2959100"/>
          <p14:tracePt t="21879" x="3949700" y="2959100"/>
          <p14:tracePt t="21895" x="4044950" y="2959100"/>
          <p14:tracePt t="21911" x="4146550" y="2959100"/>
          <p14:tracePt t="21928" x="4241800" y="2959100"/>
          <p14:tracePt t="21944" x="4330700" y="2959100"/>
          <p14:tracePt t="21961" x="4432300" y="2959100"/>
          <p14:tracePt t="21978" x="4521200" y="2959100"/>
          <p14:tracePt t="21994" x="4616450" y="2959100"/>
          <p14:tracePt t="22011" x="4699000" y="2959100"/>
          <p14:tracePt t="22028" x="4794250" y="2959100"/>
          <p14:tracePt t="22044" x="4876800" y="2959100"/>
          <p14:tracePt t="22061" x="4965700" y="2959100"/>
          <p14:tracePt t="22080" x="5067300" y="2959100"/>
          <p14:tracePt t="22095" x="5130800" y="2959100"/>
          <p14:tracePt t="22111" x="5168900" y="2959100"/>
          <p14:tracePt t="22128" x="5175250" y="2959100"/>
          <p14:tracePt t="22288" x="5187950" y="2959100"/>
          <p14:tracePt t="22352" x="5194300" y="2959100"/>
          <p14:tracePt t="23312" x="5200650" y="2959100"/>
          <p14:tracePt t="23320" x="5200650" y="2965450"/>
          <p14:tracePt t="23329" x="5181600" y="2984500"/>
          <p14:tracePt t="23344" x="5124450" y="3009900"/>
          <p14:tracePt t="23361" x="5029200" y="3048000"/>
          <p14:tracePt t="23378" x="4883150" y="3098800"/>
          <p14:tracePt t="23395" x="4705350" y="3149600"/>
          <p14:tracePt t="23428" x="4400550" y="3219450"/>
          <p14:tracePt t="23461" x="4152900" y="3257550"/>
          <p14:tracePt t="23478" x="4032250" y="3257550"/>
          <p14:tracePt t="23495" x="3943350" y="3263900"/>
          <p14:tracePt t="23511" x="3917950" y="3263900"/>
          <p14:tracePt t="23608" x="3905250" y="3263900"/>
          <p14:tracePt t="23616" x="3898900" y="3263900"/>
          <p14:tracePt t="23627" x="3879850" y="3263900"/>
          <p14:tracePt t="23644" x="3848100" y="3263900"/>
          <p14:tracePt t="23661" x="3829050" y="3263900"/>
          <p14:tracePt t="23678" x="3784600" y="3270250"/>
          <p14:tracePt t="23696" x="3708400" y="3289300"/>
          <p14:tracePt t="23711" x="3625850" y="3302000"/>
          <p14:tracePt t="23728" x="3568700" y="3321050"/>
          <p14:tracePt t="23744" x="3530600" y="3340100"/>
          <p14:tracePt t="23761" x="3511550" y="3340100"/>
          <p14:tracePt t="23778" x="3505200" y="3346450"/>
          <p14:tracePt t="24032" x="3505200" y="3352800"/>
          <p14:tracePt t="24048" x="3492500" y="3359150"/>
          <p14:tracePt t="24056" x="3486150" y="3359150"/>
          <p14:tracePt t="24064" x="3473450" y="3365500"/>
          <p14:tracePt t="24078" x="3460750" y="3371850"/>
          <p14:tracePt t="24095" x="3409950" y="3390900"/>
          <p14:tracePt t="24111" x="3359150" y="3403600"/>
          <p14:tracePt t="24128" x="3314700" y="3416300"/>
          <p14:tracePt t="24144" x="3263900" y="3435350"/>
          <p14:tracePt t="24161" x="3200400" y="3435350"/>
          <p14:tracePt t="24178" x="3155950" y="3435350"/>
          <p14:tracePt t="24195" x="3130550" y="3448050"/>
          <p14:tracePt t="24211" x="3105150" y="3454400"/>
          <p14:tracePt t="24228" x="3067050" y="3460750"/>
          <p14:tracePt t="24244" x="3041650" y="3460750"/>
          <p14:tracePt t="24261" x="3003550" y="3460750"/>
          <p14:tracePt t="24278" x="2971800" y="3460750"/>
          <p14:tracePt t="24295" x="2921000" y="3460750"/>
          <p14:tracePt t="24311" x="2882900" y="3460750"/>
          <p14:tracePt t="24328" x="2851150" y="3460750"/>
          <p14:tracePt t="24344" x="2825750" y="3460750"/>
          <p14:tracePt t="24361" x="2774950" y="3460750"/>
          <p14:tracePt t="24378" x="2717800" y="3441700"/>
          <p14:tracePt t="24394" x="2622550" y="3416300"/>
          <p14:tracePt t="24411" x="2533650" y="3390900"/>
          <p14:tracePt t="24428" x="2457450" y="3365500"/>
          <p14:tracePt t="24444" x="2419350" y="3352800"/>
          <p14:tracePt t="24461" x="2381250" y="3333750"/>
          <p14:tracePt t="24478" x="2343150" y="3327400"/>
          <p14:tracePt t="24495" x="2311400" y="3327400"/>
          <p14:tracePt t="24511" x="2292350" y="3327400"/>
          <p14:tracePt t="24527" x="2279650" y="3327400"/>
          <p14:tracePt t="24544" x="2266950" y="3327400"/>
          <p14:tracePt t="24577" x="2260600" y="3327400"/>
          <p14:tracePt t="24594" x="2260600" y="3321050"/>
          <p14:tracePt t="24611" x="2254250" y="3314700"/>
          <p14:tracePt t="24628" x="2235200" y="3295650"/>
          <p14:tracePt t="24644" x="2222500" y="3289300"/>
          <p14:tracePt t="24661" x="2197100" y="3289300"/>
          <p14:tracePt t="24678" x="2178050" y="3276600"/>
          <p14:tracePt t="24696" x="2159000" y="3276600"/>
          <p14:tracePt t="24816" x="2152650" y="3276600"/>
          <p14:tracePt t="24840" x="2146300" y="3276600"/>
          <p14:tracePt t="24864" x="2139950" y="3270250"/>
          <p14:tracePt t="24903" x="2139950" y="3263900"/>
          <p14:tracePt t="24952" x="2133600" y="3263900"/>
          <p14:tracePt t="24960" x="2133600" y="3257550"/>
          <p14:tracePt t="24968" x="2127250" y="3257550"/>
          <p14:tracePt t="24984" x="2120900" y="3257550"/>
          <p14:tracePt t="25000" x="2114550" y="3257550"/>
          <p14:tracePt t="25024" x="2108200" y="3257550"/>
          <p14:tracePt t="25088" x="2108200" y="3251200"/>
          <p14:tracePt t="25352" x="2101850" y="3251200"/>
          <p14:tracePt t="25439" x="2095500" y="3251200"/>
          <p14:tracePt t="25447" x="2089150" y="3251200"/>
          <p14:tracePt t="25488" x="2082800" y="3251200"/>
          <p14:tracePt t="25504" x="2070100" y="3251200"/>
          <p14:tracePt t="25512" x="2063750" y="3251200"/>
          <p14:tracePt t="25529" x="2051050" y="3251200"/>
          <p14:tracePt t="25560" x="2019300" y="3251200"/>
          <p14:tracePt t="25577" x="2006600" y="3251200"/>
          <p14:tracePt t="25594" x="1981200" y="3251200"/>
          <p14:tracePt t="25611" x="1968500" y="3238500"/>
          <p14:tracePt t="25628" x="1962150" y="3238500"/>
          <p14:tracePt t="25644" x="1949450" y="3238500"/>
          <p14:tracePt t="25661" x="1943100" y="3238500"/>
          <p14:tracePt t="25694" x="1936750" y="3238500"/>
          <p14:tracePt t="25785" x="1930400" y="3238500"/>
          <p14:tracePt t="25801" x="1924050" y="3238500"/>
          <p14:tracePt t="25808" x="1911350" y="3238500"/>
          <p14:tracePt t="25824" x="1905000" y="3238500"/>
          <p14:tracePt t="25833" x="1892300" y="3238500"/>
          <p14:tracePt t="25844" x="1879600" y="3238500"/>
          <p14:tracePt t="25861" x="1866900" y="3232150"/>
          <p14:tracePt t="25878" x="1860550" y="3232150"/>
          <p14:tracePt t="25894" x="1847850" y="3219450"/>
          <p14:tracePt t="25911" x="1841500" y="3213100"/>
          <p14:tracePt t="25928" x="1835150" y="3200400"/>
          <p14:tracePt t="25944" x="1822450" y="3200400"/>
          <p14:tracePt t="25961" x="1816100" y="3200400"/>
          <p14:tracePt t="25978" x="1809750" y="3200400"/>
          <p14:tracePt t="25994" x="1784350" y="3200400"/>
          <p14:tracePt t="26011" x="1778000" y="3200400"/>
          <p14:tracePt t="26028" x="1746250" y="3194050"/>
          <p14:tracePt t="26044" x="1714500" y="3175000"/>
          <p14:tracePt t="26061" x="1663700" y="3149600"/>
          <p14:tracePt t="26078" x="1638300" y="3136900"/>
          <p14:tracePt t="26094" x="1631950" y="3136900"/>
          <p14:tracePt t="26110" x="1593850" y="3111500"/>
          <p14:tracePt t="26127" x="1574800" y="3086100"/>
          <p14:tracePt t="26144" x="1549400" y="3073400"/>
          <p14:tracePt t="26161" x="1524000" y="3054350"/>
          <p14:tracePt t="26178" x="1498600" y="3028950"/>
          <p14:tracePt t="26194" x="1479550" y="3009900"/>
          <p14:tracePt t="26211" x="1460500" y="2990850"/>
          <p14:tracePt t="26228" x="1441450" y="2971800"/>
          <p14:tracePt t="26244" x="1435100" y="2940050"/>
          <p14:tracePt t="26261" x="1409700" y="2914650"/>
          <p14:tracePt t="26278" x="1409700" y="2889250"/>
          <p14:tracePt t="26294" x="1390650" y="2857500"/>
          <p14:tracePt t="26310" x="1377950" y="2819400"/>
          <p14:tracePt t="26327" x="1371600" y="2806700"/>
          <p14:tracePt t="26344" x="1365250" y="2774950"/>
          <p14:tracePt t="26361" x="1365250" y="2755900"/>
          <p14:tracePt t="26378" x="1365250" y="2736850"/>
          <p14:tracePt t="26394" x="1365250" y="2711450"/>
          <p14:tracePt t="26411" x="1365250" y="2692400"/>
          <p14:tracePt t="26428" x="1365250" y="2673350"/>
          <p14:tracePt t="26444" x="1384300" y="2647950"/>
          <p14:tracePt t="26461" x="1428750" y="2609850"/>
          <p14:tracePt t="26478" x="1479550" y="2584450"/>
          <p14:tracePt t="26495" x="1549400" y="2552700"/>
          <p14:tracePt t="26511" x="1581150" y="2546350"/>
          <p14:tracePt t="26528" x="1631950" y="2533650"/>
          <p14:tracePt t="26544" x="1670050" y="2527300"/>
          <p14:tracePt t="26561" x="1727200" y="2514600"/>
          <p14:tracePt t="26578" x="1784350" y="2514600"/>
          <p14:tracePt t="26594" x="1841500" y="2514600"/>
          <p14:tracePt t="26611" x="1898650" y="2514600"/>
          <p14:tracePt t="26628" x="1955800" y="2514600"/>
          <p14:tracePt t="26644" x="2006600" y="2514600"/>
          <p14:tracePt t="26661" x="2089150" y="2514600"/>
          <p14:tracePt t="26678" x="2139950" y="2514600"/>
          <p14:tracePt t="26695" x="2222500" y="2527300"/>
          <p14:tracePt t="26711" x="2266950" y="2552700"/>
          <p14:tracePt t="26728" x="2311400" y="2578100"/>
          <p14:tracePt t="26744" x="2355850" y="2603500"/>
          <p14:tracePt t="26761" x="2393950" y="2635250"/>
          <p14:tracePt t="26777" x="2419350" y="2673350"/>
          <p14:tracePt t="26794" x="2432050" y="2705100"/>
          <p14:tracePt t="26811" x="2451100" y="2730500"/>
          <p14:tracePt t="26828" x="2470150" y="2781300"/>
          <p14:tracePt t="26844" x="2470150" y="2813050"/>
          <p14:tracePt t="26861" x="2470150" y="2863850"/>
          <p14:tracePt t="26878" x="2470150" y="2901950"/>
          <p14:tracePt t="26895" x="2444750" y="2959100"/>
          <p14:tracePt t="26911" x="2425700" y="2990850"/>
          <p14:tracePt t="26928" x="2400300" y="3022600"/>
          <p14:tracePt t="26944" x="2381250" y="3035300"/>
          <p14:tracePt t="26961" x="2343150" y="3054350"/>
          <p14:tracePt t="26978" x="2305050" y="3073400"/>
          <p14:tracePt t="26994" x="2279650" y="3086100"/>
          <p14:tracePt t="27011" x="2254250" y="3098800"/>
          <p14:tracePt t="27028" x="2247900" y="3105150"/>
          <p14:tracePt t="27044" x="2235200" y="3105150"/>
          <p14:tracePt t="27078" x="2228850" y="3111500"/>
          <p14:tracePt t="28064" x="2228850" y="3117850"/>
          <p14:tracePt t="28072" x="2228850" y="3124200"/>
          <p14:tracePt t="28080" x="2247900" y="3136900"/>
          <p14:tracePt t="28095" x="2260600" y="3162300"/>
          <p14:tracePt t="28111" x="2286000" y="3206750"/>
          <p14:tracePt t="28128" x="2317750" y="3270250"/>
          <p14:tracePt t="28161" x="2343150" y="3378200"/>
          <p14:tracePt t="28194" x="2343150" y="3486150"/>
          <p14:tracePt t="28211" x="2330450" y="3524250"/>
          <p14:tracePt t="28228" x="2292350" y="3568700"/>
          <p14:tracePt t="28244" x="2273300" y="3594100"/>
          <p14:tracePt t="28261" x="2247900" y="3613150"/>
          <p14:tracePt t="28294" x="2216150" y="3613150"/>
          <p14:tracePt t="28311" x="2159000" y="3619500"/>
          <p14:tracePt t="28328" x="2108200" y="3632200"/>
          <p14:tracePt t="28344" x="2038350" y="3632200"/>
          <p14:tracePt t="28361" x="1968500" y="3638550"/>
          <p14:tracePt t="28378" x="1924050" y="3638550"/>
          <p14:tracePt t="28394" x="1892300" y="3644900"/>
          <p14:tracePt t="28411" x="1860550" y="3644900"/>
          <p14:tracePt t="28428" x="1841500" y="3657600"/>
          <p14:tracePt t="28444" x="1828800" y="3657600"/>
          <p14:tracePt t="28461" x="1822450" y="3657600"/>
          <p14:tracePt t="28478" x="1803400" y="3657600"/>
          <p14:tracePt t="28494" x="1790700" y="3657600"/>
          <p14:tracePt t="28511" x="1784350" y="3657600"/>
          <p14:tracePt t="28528" x="1778000" y="3657600"/>
          <p14:tracePt t="32903" x="1771650" y="3663950"/>
          <p14:tracePt t="33136" x="1771650" y="3670300"/>
          <p14:tracePt t="33152" x="1784350" y="3670300"/>
          <p14:tracePt t="33160" x="1790700" y="3670300"/>
          <p14:tracePt t="33168" x="1803400" y="3670300"/>
          <p14:tracePt t="33185" x="1816100" y="3670300"/>
          <p14:tracePt t="33194" x="1822450" y="3670300"/>
          <p14:tracePt t="33227" x="1828800" y="3663950"/>
          <p14:tracePt t="33288" x="1835150" y="3663950"/>
          <p14:tracePt t="33296" x="1841500" y="3663950"/>
          <p14:tracePt t="33304" x="1866900" y="3683000"/>
          <p14:tracePt t="33313" x="1879600" y="3689350"/>
          <p14:tracePt t="33328" x="1943100" y="3714750"/>
          <p14:tracePt t="33344" x="2032000" y="3746500"/>
          <p14:tracePt t="33361" x="2089150" y="3784600"/>
          <p14:tracePt t="33378" x="2101850" y="3790950"/>
          <p14:tracePt t="33395" x="2108200" y="3803650"/>
          <p14:tracePt t="33411" x="2108200" y="3810000"/>
          <p14:tracePt t="33427" x="2089150" y="3822700"/>
          <p14:tracePt t="33444" x="2057400" y="3822700"/>
          <p14:tracePt t="33461" x="2012950" y="3822700"/>
          <p14:tracePt t="33477" x="1955800" y="3822700"/>
          <p14:tracePt t="33496" x="1854200" y="3822700"/>
          <p14:tracePt t="33511" x="1803400" y="3822700"/>
          <p14:tracePt t="33528" x="1765300" y="3810000"/>
          <p14:tracePt t="33544" x="1733550" y="3803650"/>
          <p14:tracePt t="33561" x="1689100" y="3784600"/>
          <p14:tracePt t="33578" x="1657350" y="3765550"/>
          <p14:tracePt t="33596" x="1612900" y="3759200"/>
          <p14:tracePt t="33611" x="1555750" y="3727450"/>
          <p14:tracePt t="33628" x="1498600" y="3695700"/>
          <p14:tracePt t="33644" x="1435100" y="3644900"/>
          <p14:tracePt t="33661" x="1377950" y="3600450"/>
          <p14:tracePt t="33678" x="1327150" y="3536950"/>
          <p14:tracePt t="33696" x="1263650" y="3448050"/>
          <p14:tracePt t="33712" x="1206500" y="3384550"/>
          <p14:tracePt t="33728" x="1168400" y="3314700"/>
          <p14:tracePt t="33744" x="1130300" y="3244850"/>
          <p14:tracePt t="33761" x="1111250" y="3187700"/>
          <p14:tracePt t="33778" x="1111250" y="3143250"/>
          <p14:tracePt t="33794" x="1111250" y="3111500"/>
          <p14:tracePt t="33811" x="1136650" y="3035300"/>
          <p14:tracePt t="33828" x="1174750" y="2959100"/>
          <p14:tracePt t="33844" x="1212850" y="2895600"/>
          <p14:tracePt t="33861" x="1263650" y="2813050"/>
          <p14:tracePt t="33878" x="1314450" y="2724150"/>
          <p14:tracePt t="33896" x="1403350" y="2616200"/>
          <p14:tracePt t="33910" x="1473200" y="2552700"/>
          <p14:tracePt t="33927" x="1536700" y="2520950"/>
          <p14:tracePt t="33944" x="1581150" y="2489200"/>
          <p14:tracePt t="33961" x="1619250" y="2482850"/>
          <p14:tracePt t="33978" x="1657350" y="2470150"/>
          <p14:tracePt t="33994" x="1714500" y="2463800"/>
          <p14:tracePt t="34011" x="1797050" y="2451100"/>
          <p14:tracePt t="34028" x="1892300" y="2438400"/>
          <p14:tracePt t="34044" x="2025650" y="2425700"/>
          <p14:tracePt t="34061" x="2152650" y="2406650"/>
          <p14:tracePt t="34078" x="2254250" y="2393950"/>
          <p14:tracePt t="34096" x="2419350" y="2393950"/>
          <p14:tracePt t="34111" x="2520950" y="2393950"/>
          <p14:tracePt t="34128" x="2647950" y="2393950"/>
          <p14:tracePt t="34144" x="2755900" y="2393950"/>
          <p14:tracePt t="34161" x="2857500" y="2393950"/>
          <p14:tracePt t="34177" x="2940050" y="2393950"/>
          <p14:tracePt t="34195" x="3035300" y="2393950"/>
          <p14:tracePt t="34211" x="3130550" y="2393950"/>
          <p14:tracePt t="34228" x="3213100" y="2393950"/>
          <p14:tracePt t="34244" x="3302000" y="2406650"/>
          <p14:tracePt t="34261" x="3397250" y="2419350"/>
          <p14:tracePt t="34278" x="3505200" y="2438400"/>
          <p14:tracePt t="34295" x="3644900" y="2451100"/>
          <p14:tracePt t="34311" x="3746500" y="2470150"/>
          <p14:tracePt t="34328" x="3841750" y="2482850"/>
          <p14:tracePt t="34344" x="3937000" y="2501900"/>
          <p14:tracePt t="34361" x="4057650" y="2514600"/>
          <p14:tracePt t="34378" x="4222750" y="2540000"/>
          <p14:tracePt t="34394" x="4413250" y="2571750"/>
          <p14:tracePt t="34400" x="4514850" y="2578100"/>
          <p14:tracePt t="34411" x="4616450" y="2603500"/>
          <p14:tracePt t="34428" x="4800600" y="2622550"/>
          <p14:tracePt t="34444" x="4933950" y="2647950"/>
          <p14:tracePt t="34461" x="5086350" y="2679700"/>
          <p14:tracePt t="34478" x="5232400" y="2705100"/>
          <p14:tracePt t="34495" x="5448300" y="2730500"/>
          <p14:tracePt t="34511" x="5543550" y="2749550"/>
          <p14:tracePt t="34528" x="5588000" y="2755900"/>
          <p14:tracePt t="34544" x="5619750" y="2755900"/>
          <p14:tracePt t="34561" x="5638800" y="2768600"/>
          <p14:tracePt t="34578" x="5651500" y="2781300"/>
          <p14:tracePt t="34594" x="5664200" y="2806700"/>
          <p14:tracePt t="34611" x="5683250" y="2832100"/>
          <p14:tracePt t="34627" x="5702300" y="2889250"/>
          <p14:tracePt t="34644" x="5708650" y="2908300"/>
          <p14:tracePt t="34661" x="5708650" y="2940050"/>
          <p14:tracePt t="34678" x="5708650" y="2965450"/>
          <p14:tracePt t="34695" x="5708650" y="3022600"/>
          <p14:tracePt t="34711" x="5695950" y="3054350"/>
          <p14:tracePt t="34728" x="5670550" y="3117850"/>
          <p14:tracePt t="34744" x="5613400" y="3175000"/>
          <p14:tracePt t="34761" x="5568950" y="3238500"/>
          <p14:tracePt t="34778" x="5499100" y="3282950"/>
          <p14:tracePt t="34794" x="5429250" y="3340100"/>
          <p14:tracePt t="34811" x="5359400" y="3397250"/>
          <p14:tracePt t="34828" x="5295900" y="3441700"/>
          <p14:tracePt t="34844" x="5251450" y="3473450"/>
          <p14:tracePt t="34861" x="5207000" y="3498850"/>
          <p14:tracePt t="34878" x="5175250" y="3524250"/>
          <p14:tracePt t="34895" x="5111750" y="3549650"/>
          <p14:tracePt t="34911" x="5060950" y="3575050"/>
          <p14:tracePt t="34928" x="4997450" y="3600450"/>
          <p14:tracePt t="34944" x="4946650" y="3606800"/>
          <p14:tracePt t="34961" x="4889500" y="3619500"/>
          <p14:tracePt t="34978" x="4826000" y="3638550"/>
          <p14:tracePt t="34994" x="4749800" y="3663950"/>
          <p14:tracePt t="35011" x="4679950" y="3683000"/>
          <p14:tracePt t="35028" x="4591050" y="3708400"/>
          <p14:tracePt t="35044" x="4514850" y="3727450"/>
          <p14:tracePt t="35061" x="4451350" y="3759200"/>
          <p14:tracePt t="35078" x="4381500" y="3778250"/>
          <p14:tracePt t="35095" x="4248150" y="3810000"/>
          <p14:tracePt t="35110" x="4178300" y="3835400"/>
          <p14:tracePt t="35127" x="4102100" y="3854450"/>
          <p14:tracePt t="35144" x="4000500" y="3879850"/>
          <p14:tracePt t="35161" x="3911600" y="3905250"/>
          <p14:tracePt t="35178" x="3810000" y="3930650"/>
          <p14:tracePt t="35194" x="3727450" y="3937000"/>
          <p14:tracePt t="35211" x="3657600" y="3949700"/>
          <p14:tracePt t="35228" x="3606800" y="3949700"/>
          <p14:tracePt t="35244" x="3556000" y="3962400"/>
          <p14:tracePt t="35261" x="3524250" y="3962400"/>
          <p14:tracePt t="35278" x="3505200" y="3962400"/>
          <p14:tracePt t="35295" x="3486150" y="3962400"/>
          <p14:tracePt t="35311" x="3467100" y="3962400"/>
          <p14:tracePt t="35328" x="3448050" y="3962400"/>
          <p14:tracePt t="35344" x="3429000" y="3962400"/>
          <p14:tracePt t="35361" x="3409950" y="3962400"/>
          <p14:tracePt t="35378" x="3390900" y="3956050"/>
          <p14:tracePt t="35394" x="3384550" y="3956050"/>
          <p14:tracePt t="35428" x="3378200" y="39497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869468869"/>
              </p:ext>
            </p:extLst>
          </p:nvPr>
        </p:nvGraphicFramePr>
        <p:xfrm>
          <a:off x="971600" y="1484784"/>
          <a:ext cx="7632848" cy="4696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テキスト ボックス 4"/>
          <p:cNvSpPr txBox="1"/>
          <p:nvPr/>
        </p:nvSpPr>
        <p:spPr>
          <a:xfrm>
            <a:off x="937766" y="5732463"/>
            <a:ext cx="2493963" cy="677862"/>
          </a:xfrm>
          <a:prstGeom prst="rect">
            <a:avLst/>
          </a:prstGeom>
          <a:noFill/>
          <a:ln>
            <a:solidFill>
              <a:schemeClr val="accent2">
                <a:lumMod val="75000"/>
              </a:schemeClr>
            </a:solidFill>
          </a:ln>
        </p:spPr>
        <p:txBody>
          <a:bodyPr wrap="none">
            <a:spAutoFit/>
          </a:bodyPr>
          <a:lstStyle/>
          <a:p>
            <a:pPr>
              <a:defRPr/>
            </a:pPr>
            <a:r>
              <a:rPr lang="ja-JP" altLang="en-US" sz="2000" i="0" dirty="0">
                <a:solidFill>
                  <a:schemeClr val="accent2">
                    <a:lumMod val="75000"/>
                  </a:schemeClr>
                </a:solidFill>
                <a:latin typeface="游明朝 Demibold" panose="02020600000000000000" pitchFamily="18" charset="-128"/>
                <a:ea typeface="游明朝 Demibold" panose="02020600000000000000" pitchFamily="18" charset="-128"/>
              </a:rPr>
              <a:t>　 </a:t>
            </a: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乳汁から離乳食</a:t>
            </a:r>
            <a:endParaRPr lang="en-US" altLang="ja-JP" sz="1800" i="0" dirty="0">
              <a:solidFill>
                <a:schemeClr val="accent2">
                  <a:lumMod val="75000"/>
                </a:schemeClr>
              </a:solidFill>
              <a:latin typeface="游明朝 Demibold" panose="02020600000000000000" pitchFamily="18" charset="-128"/>
              <a:ea typeface="游明朝 Demibold" panose="02020600000000000000" pitchFamily="18" charset="-128"/>
            </a:endParaRPr>
          </a:p>
          <a:p>
            <a:pPr>
              <a:defRPr/>
            </a:pP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（咀嚼機能の獲得期）</a:t>
            </a:r>
          </a:p>
        </p:txBody>
      </p:sp>
      <p:sp>
        <p:nvSpPr>
          <p:cNvPr id="6" name="テキスト ボックス 5"/>
          <p:cNvSpPr txBox="1"/>
          <p:nvPr/>
        </p:nvSpPr>
        <p:spPr>
          <a:xfrm>
            <a:off x="2838004" y="4597400"/>
            <a:ext cx="2954337" cy="646113"/>
          </a:xfrm>
          <a:prstGeom prst="rect">
            <a:avLst/>
          </a:prstGeom>
          <a:noFill/>
          <a:ln>
            <a:solidFill>
              <a:schemeClr val="accent2">
                <a:lumMod val="75000"/>
              </a:schemeClr>
            </a:solidFill>
          </a:ln>
        </p:spPr>
        <p:txBody>
          <a:bodyPr wrap="none">
            <a:spAutoFit/>
          </a:bodyPr>
          <a:lstStyle/>
          <a:p>
            <a:pPr>
              <a:defRPr/>
            </a:pP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幼児食から大人に近い食事</a:t>
            </a:r>
            <a:endParaRPr lang="en-US" altLang="ja-JP" sz="1800" i="0" dirty="0">
              <a:solidFill>
                <a:schemeClr val="accent2">
                  <a:lumMod val="75000"/>
                </a:schemeClr>
              </a:solidFill>
              <a:latin typeface="游明朝 Demibold" panose="02020600000000000000" pitchFamily="18" charset="-128"/>
              <a:ea typeface="游明朝 Demibold" panose="02020600000000000000" pitchFamily="18" charset="-128"/>
            </a:endParaRPr>
          </a:p>
          <a:p>
            <a:pPr>
              <a:defRPr/>
            </a:pP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（食べる機能の発達期）</a:t>
            </a:r>
          </a:p>
        </p:txBody>
      </p:sp>
      <p:sp>
        <p:nvSpPr>
          <p:cNvPr id="7" name="テキスト ボックス 6"/>
          <p:cNvSpPr txBox="1"/>
          <p:nvPr/>
        </p:nvSpPr>
        <p:spPr>
          <a:xfrm>
            <a:off x="5147816" y="3778250"/>
            <a:ext cx="3648075" cy="676275"/>
          </a:xfrm>
          <a:prstGeom prst="rect">
            <a:avLst/>
          </a:prstGeom>
          <a:noFill/>
          <a:ln>
            <a:solidFill>
              <a:schemeClr val="accent2">
                <a:lumMod val="75000"/>
              </a:schemeClr>
            </a:solidFill>
          </a:ln>
        </p:spPr>
        <p:txBody>
          <a:bodyPr wrap="none">
            <a:spAutoFit/>
          </a:bodyPr>
          <a:lstStyle/>
          <a:p>
            <a:pPr>
              <a:defRPr/>
            </a:pPr>
            <a:r>
              <a:rPr lang="ja-JP" altLang="en-US" sz="2000" i="0" dirty="0">
                <a:solidFill>
                  <a:schemeClr val="accent2">
                    <a:lumMod val="75000"/>
                  </a:schemeClr>
                </a:solidFill>
                <a:latin typeface="游明朝 Demibold" panose="02020600000000000000" pitchFamily="18" charset="-128"/>
                <a:ea typeface="游明朝 Demibold" panose="02020600000000000000" pitchFamily="18" charset="-128"/>
              </a:rPr>
              <a:t>　　　　</a:t>
            </a: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大人と同じ食事</a:t>
            </a:r>
            <a:endParaRPr lang="en-US" altLang="ja-JP" sz="1800" i="0" dirty="0">
              <a:solidFill>
                <a:schemeClr val="accent2">
                  <a:lumMod val="75000"/>
                </a:schemeClr>
              </a:solidFill>
              <a:latin typeface="游明朝 Demibold" panose="02020600000000000000" pitchFamily="18" charset="-128"/>
              <a:ea typeface="游明朝 Demibold" panose="02020600000000000000" pitchFamily="18" charset="-128"/>
            </a:endParaRPr>
          </a:p>
          <a:p>
            <a:pPr>
              <a:defRPr/>
            </a:pPr>
            <a:r>
              <a:rPr lang="ja-JP" altLang="en-US" sz="1800" i="0" dirty="0">
                <a:solidFill>
                  <a:schemeClr val="accent2">
                    <a:lumMod val="75000"/>
                  </a:schemeClr>
                </a:solidFill>
                <a:latin typeface="游明朝 Demibold" panose="02020600000000000000" pitchFamily="18" charset="-128"/>
                <a:ea typeface="游明朝 Demibold" panose="02020600000000000000" pitchFamily="18" charset="-128"/>
              </a:rPr>
              <a:t>（食生活の基礎が完成する時期）</a:t>
            </a:r>
          </a:p>
        </p:txBody>
      </p:sp>
      <p:sp>
        <p:nvSpPr>
          <p:cNvPr id="8" name="テキスト ボックス 6"/>
          <p:cNvSpPr txBox="1">
            <a:spLocks noChangeArrowheads="1"/>
          </p:cNvSpPr>
          <p:nvPr/>
        </p:nvSpPr>
        <p:spPr bwMode="auto">
          <a:xfrm>
            <a:off x="602804" y="4083050"/>
            <a:ext cx="1570037" cy="369888"/>
          </a:xfrm>
          <a:prstGeom prst="rect">
            <a:avLst/>
          </a:prstGeom>
          <a:noFill/>
          <a:ln w="9525">
            <a:solidFill>
              <a:srgbClr val="141C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Osaka" charset="-128"/>
                <a:ea typeface="Osaka" charset="-128"/>
              </a:defRPr>
            </a:lvl1pPr>
            <a:lvl2pPr marL="742950" indent="-285750">
              <a:spcBef>
                <a:spcPct val="20000"/>
              </a:spcBef>
              <a:buChar char="–"/>
              <a:defRPr sz="2800">
                <a:solidFill>
                  <a:schemeClr val="tx1"/>
                </a:solidFill>
                <a:latin typeface="Osaka" charset="-128"/>
                <a:ea typeface="Osaka" charset="-128"/>
              </a:defRPr>
            </a:lvl2pPr>
            <a:lvl3pPr marL="1143000" indent="-228600">
              <a:spcBef>
                <a:spcPct val="20000"/>
              </a:spcBef>
              <a:buChar char="•"/>
              <a:defRPr sz="2400">
                <a:solidFill>
                  <a:schemeClr val="tx1"/>
                </a:solidFill>
                <a:latin typeface="Osaka" charset="-128"/>
                <a:ea typeface="Osaka" charset="-128"/>
              </a:defRPr>
            </a:lvl3pPr>
            <a:lvl4pPr marL="1600200" indent="-228600">
              <a:spcBef>
                <a:spcPct val="20000"/>
              </a:spcBef>
              <a:buChar char="–"/>
              <a:defRPr sz="2000">
                <a:solidFill>
                  <a:schemeClr val="tx1"/>
                </a:solidFill>
                <a:latin typeface="Osaka" charset="-128"/>
                <a:ea typeface="Osaka" charset="-128"/>
              </a:defRPr>
            </a:lvl4pPr>
            <a:lvl5pPr marL="2057400" indent="-228600">
              <a:spcBef>
                <a:spcPct val="20000"/>
              </a:spcBef>
              <a:buChar char="»"/>
              <a:defRPr sz="2000">
                <a:solidFill>
                  <a:schemeClr val="tx1"/>
                </a:solidFill>
                <a:latin typeface="Osaka" charset="-128"/>
                <a:ea typeface="Osaka" charset="-128"/>
              </a:defRPr>
            </a:lvl5pPr>
            <a:lvl6pPr marL="2514600" indent="-228600" eaLnBrk="0" fontAlgn="base" hangingPunct="0">
              <a:spcBef>
                <a:spcPct val="20000"/>
              </a:spcBef>
              <a:spcAft>
                <a:spcPct val="0"/>
              </a:spcAft>
              <a:buChar char="»"/>
              <a:defRPr sz="2000">
                <a:solidFill>
                  <a:schemeClr val="tx1"/>
                </a:solidFill>
                <a:latin typeface="Osaka" charset="-128"/>
                <a:ea typeface="Osaka" charset="-128"/>
              </a:defRPr>
            </a:lvl6pPr>
            <a:lvl7pPr marL="2971800" indent="-228600" eaLnBrk="0" fontAlgn="base" hangingPunct="0">
              <a:spcBef>
                <a:spcPct val="20000"/>
              </a:spcBef>
              <a:spcAft>
                <a:spcPct val="0"/>
              </a:spcAft>
              <a:buChar char="»"/>
              <a:defRPr sz="2000">
                <a:solidFill>
                  <a:schemeClr val="tx1"/>
                </a:solidFill>
                <a:latin typeface="Osaka" charset="-128"/>
                <a:ea typeface="Osaka" charset="-128"/>
              </a:defRPr>
            </a:lvl7pPr>
            <a:lvl8pPr marL="3429000" indent="-228600" eaLnBrk="0" fontAlgn="base" hangingPunct="0">
              <a:spcBef>
                <a:spcPct val="20000"/>
              </a:spcBef>
              <a:spcAft>
                <a:spcPct val="0"/>
              </a:spcAft>
              <a:buChar char="»"/>
              <a:defRPr sz="2000">
                <a:solidFill>
                  <a:schemeClr val="tx1"/>
                </a:solidFill>
                <a:latin typeface="Osaka" charset="-128"/>
                <a:ea typeface="Osaka" charset="-128"/>
              </a:defRPr>
            </a:lvl8pPr>
            <a:lvl9pPr marL="3886200" indent="-228600" eaLnBrk="0" fontAlgn="base" hangingPunct="0">
              <a:spcBef>
                <a:spcPct val="20000"/>
              </a:spcBef>
              <a:spcAft>
                <a:spcPct val="0"/>
              </a:spcAft>
              <a:buChar char="»"/>
              <a:defRPr sz="2000">
                <a:solidFill>
                  <a:schemeClr val="tx1"/>
                </a:solidFill>
                <a:latin typeface="Osaka" charset="-128"/>
                <a:ea typeface="Osaka" charset="-128"/>
              </a:defRPr>
            </a:lvl9pPr>
          </a:lstStyle>
          <a:p>
            <a:pPr>
              <a:spcBef>
                <a:spcPct val="0"/>
              </a:spcBef>
              <a:buFontTx/>
              <a:buNone/>
            </a:pPr>
            <a:r>
              <a:rPr lang="ja-JP" altLang="en-US" sz="1800" i="0">
                <a:solidFill>
                  <a:srgbClr val="141CFF"/>
                </a:solidFill>
                <a:latin typeface="游明朝 Demibold" panose="02020600000000000000" pitchFamily="18" charset="-128"/>
                <a:ea typeface="游明朝 Demibold" panose="02020600000000000000" pitchFamily="18" charset="-128"/>
              </a:rPr>
              <a:t>乳歯の萌出期</a:t>
            </a:r>
          </a:p>
        </p:txBody>
      </p:sp>
      <p:sp>
        <p:nvSpPr>
          <p:cNvPr id="9" name="テキスト ボックス 7"/>
          <p:cNvSpPr txBox="1">
            <a:spLocks noChangeArrowheads="1"/>
          </p:cNvSpPr>
          <p:nvPr/>
        </p:nvSpPr>
        <p:spPr bwMode="auto">
          <a:xfrm>
            <a:off x="1835721" y="2590770"/>
            <a:ext cx="2303462" cy="369887"/>
          </a:xfrm>
          <a:prstGeom prst="rect">
            <a:avLst/>
          </a:prstGeom>
          <a:noFill/>
          <a:ln w="9525">
            <a:solidFill>
              <a:srgbClr val="141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Osaka" charset="-128"/>
                <a:ea typeface="Osaka" charset="-128"/>
              </a:defRPr>
            </a:lvl1pPr>
            <a:lvl2pPr marL="742950" indent="-285750">
              <a:spcBef>
                <a:spcPct val="20000"/>
              </a:spcBef>
              <a:buChar char="–"/>
              <a:defRPr sz="2800">
                <a:solidFill>
                  <a:schemeClr val="tx1"/>
                </a:solidFill>
                <a:latin typeface="Osaka" charset="-128"/>
                <a:ea typeface="Osaka" charset="-128"/>
              </a:defRPr>
            </a:lvl2pPr>
            <a:lvl3pPr marL="1143000" indent="-228600">
              <a:spcBef>
                <a:spcPct val="20000"/>
              </a:spcBef>
              <a:buChar char="•"/>
              <a:defRPr sz="2400">
                <a:solidFill>
                  <a:schemeClr val="tx1"/>
                </a:solidFill>
                <a:latin typeface="Osaka" charset="-128"/>
                <a:ea typeface="Osaka" charset="-128"/>
              </a:defRPr>
            </a:lvl3pPr>
            <a:lvl4pPr marL="1600200" indent="-228600">
              <a:spcBef>
                <a:spcPct val="20000"/>
              </a:spcBef>
              <a:buChar char="–"/>
              <a:defRPr sz="2000">
                <a:solidFill>
                  <a:schemeClr val="tx1"/>
                </a:solidFill>
                <a:latin typeface="Osaka" charset="-128"/>
                <a:ea typeface="Osaka" charset="-128"/>
              </a:defRPr>
            </a:lvl4pPr>
            <a:lvl5pPr marL="2057400" indent="-228600">
              <a:spcBef>
                <a:spcPct val="20000"/>
              </a:spcBef>
              <a:buChar char="»"/>
              <a:defRPr sz="2000">
                <a:solidFill>
                  <a:schemeClr val="tx1"/>
                </a:solidFill>
                <a:latin typeface="Osaka" charset="-128"/>
                <a:ea typeface="Osaka" charset="-128"/>
              </a:defRPr>
            </a:lvl5pPr>
            <a:lvl6pPr marL="2514600" indent="-228600" eaLnBrk="0" fontAlgn="base" hangingPunct="0">
              <a:spcBef>
                <a:spcPct val="20000"/>
              </a:spcBef>
              <a:spcAft>
                <a:spcPct val="0"/>
              </a:spcAft>
              <a:buChar char="»"/>
              <a:defRPr sz="2000">
                <a:solidFill>
                  <a:schemeClr val="tx1"/>
                </a:solidFill>
                <a:latin typeface="Osaka" charset="-128"/>
                <a:ea typeface="Osaka" charset="-128"/>
              </a:defRPr>
            </a:lvl6pPr>
            <a:lvl7pPr marL="2971800" indent="-228600" eaLnBrk="0" fontAlgn="base" hangingPunct="0">
              <a:spcBef>
                <a:spcPct val="20000"/>
              </a:spcBef>
              <a:spcAft>
                <a:spcPct val="0"/>
              </a:spcAft>
              <a:buChar char="»"/>
              <a:defRPr sz="2000">
                <a:solidFill>
                  <a:schemeClr val="tx1"/>
                </a:solidFill>
                <a:latin typeface="Osaka" charset="-128"/>
                <a:ea typeface="Osaka" charset="-128"/>
              </a:defRPr>
            </a:lvl7pPr>
            <a:lvl8pPr marL="3429000" indent="-228600" eaLnBrk="0" fontAlgn="base" hangingPunct="0">
              <a:spcBef>
                <a:spcPct val="20000"/>
              </a:spcBef>
              <a:spcAft>
                <a:spcPct val="0"/>
              </a:spcAft>
              <a:buChar char="»"/>
              <a:defRPr sz="2000">
                <a:solidFill>
                  <a:schemeClr val="tx1"/>
                </a:solidFill>
                <a:latin typeface="Osaka" charset="-128"/>
                <a:ea typeface="Osaka" charset="-128"/>
              </a:defRPr>
            </a:lvl8pPr>
            <a:lvl9pPr marL="3886200" indent="-228600" eaLnBrk="0" fontAlgn="base" hangingPunct="0">
              <a:spcBef>
                <a:spcPct val="20000"/>
              </a:spcBef>
              <a:spcAft>
                <a:spcPct val="0"/>
              </a:spcAft>
              <a:buChar char="»"/>
              <a:defRPr sz="2000">
                <a:solidFill>
                  <a:schemeClr val="tx1"/>
                </a:solidFill>
                <a:latin typeface="Osaka" charset="-128"/>
                <a:ea typeface="Osaka" charset="-128"/>
              </a:defRPr>
            </a:lvl9pPr>
          </a:lstStyle>
          <a:p>
            <a:pPr>
              <a:spcBef>
                <a:spcPct val="0"/>
              </a:spcBef>
              <a:buFontTx/>
              <a:buNone/>
            </a:pPr>
            <a:r>
              <a:rPr lang="ja-JP" altLang="en-US" sz="1800" i="0">
                <a:solidFill>
                  <a:srgbClr val="141CFF"/>
                </a:solidFill>
                <a:latin typeface="游明朝 Demibold" panose="02020600000000000000" pitchFamily="18" charset="-128"/>
                <a:ea typeface="游明朝 Demibold" panose="02020600000000000000" pitchFamily="18" charset="-128"/>
              </a:rPr>
              <a:t>歯列・咬合の完成期</a:t>
            </a:r>
          </a:p>
        </p:txBody>
      </p:sp>
      <p:sp>
        <p:nvSpPr>
          <p:cNvPr id="10" name="テキスト ボックス 8"/>
          <p:cNvSpPr txBox="1">
            <a:spLocks noChangeArrowheads="1"/>
          </p:cNvSpPr>
          <p:nvPr/>
        </p:nvSpPr>
        <p:spPr bwMode="auto">
          <a:xfrm>
            <a:off x="4546154" y="1668463"/>
            <a:ext cx="2492375" cy="368300"/>
          </a:xfrm>
          <a:prstGeom prst="rect">
            <a:avLst/>
          </a:prstGeom>
          <a:noFill/>
          <a:ln w="9525">
            <a:solidFill>
              <a:srgbClr val="141C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Osaka" charset="-128"/>
                <a:ea typeface="Osaka" charset="-128"/>
              </a:defRPr>
            </a:lvl1pPr>
            <a:lvl2pPr marL="742950" indent="-285750">
              <a:spcBef>
                <a:spcPct val="20000"/>
              </a:spcBef>
              <a:buChar char="–"/>
              <a:defRPr sz="2800">
                <a:solidFill>
                  <a:schemeClr val="tx1"/>
                </a:solidFill>
                <a:latin typeface="Osaka" charset="-128"/>
                <a:ea typeface="Osaka" charset="-128"/>
              </a:defRPr>
            </a:lvl2pPr>
            <a:lvl3pPr marL="1143000" indent="-228600">
              <a:spcBef>
                <a:spcPct val="20000"/>
              </a:spcBef>
              <a:buChar char="•"/>
              <a:defRPr sz="2400">
                <a:solidFill>
                  <a:schemeClr val="tx1"/>
                </a:solidFill>
                <a:latin typeface="Osaka" charset="-128"/>
                <a:ea typeface="Osaka" charset="-128"/>
              </a:defRPr>
            </a:lvl3pPr>
            <a:lvl4pPr marL="1600200" indent="-228600">
              <a:spcBef>
                <a:spcPct val="20000"/>
              </a:spcBef>
              <a:buChar char="–"/>
              <a:defRPr sz="2000">
                <a:solidFill>
                  <a:schemeClr val="tx1"/>
                </a:solidFill>
                <a:latin typeface="Osaka" charset="-128"/>
                <a:ea typeface="Osaka" charset="-128"/>
              </a:defRPr>
            </a:lvl4pPr>
            <a:lvl5pPr marL="2057400" indent="-228600">
              <a:spcBef>
                <a:spcPct val="20000"/>
              </a:spcBef>
              <a:buChar char="»"/>
              <a:defRPr sz="2000">
                <a:solidFill>
                  <a:schemeClr val="tx1"/>
                </a:solidFill>
                <a:latin typeface="Osaka" charset="-128"/>
                <a:ea typeface="Osaka" charset="-128"/>
              </a:defRPr>
            </a:lvl5pPr>
            <a:lvl6pPr marL="2514600" indent="-228600" eaLnBrk="0" fontAlgn="base" hangingPunct="0">
              <a:spcBef>
                <a:spcPct val="20000"/>
              </a:spcBef>
              <a:spcAft>
                <a:spcPct val="0"/>
              </a:spcAft>
              <a:buChar char="»"/>
              <a:defRPr sz="2000">
                <a:solidFill>
                  <a:schemeClr val="tx1"/>
                </a:solidFill>
                <a:latin typeface="Osaka" charset="-128"/>
                <a:ea typeface="Osaka" charset="-128"/>
              </a:defRPr>
            </a:lvl6pPr>
            <a:lvl7pPr marL="2971800" indent="-228600" eaLnBrk="0" fontAlgn="base" hangingPunct="0">
              <a:spcBef>
                <a:spcPct val="20000"/>
              </a:spcBef>
              <a:spcAft>
                <a:spcPct val="0"/>
              </a:spcAft>
              <a:buChar char="»"/>
              <a:defRPr sz="2000">
                <a:solidFill>
                  <a:schemeClr val="tx1"/>
                </a:solidFill>
                <a:latin typeface="Osaka" charset="-128"/>
                <a:ea typeface="Osaka" charset="-128"/>
              </a:defRPr>
            </a:lvl7pPr>
            <a:lvl8pPr marL="3429000" indent="-228600" eaLnBrk="0" fontAlgn="base" hangingPunct="0">
              <a:spcBef>
                <a:spcPct val="20000"/>
              </a:spcBef>
              <a:spcAft>
                <a:spcPct val="0"/>
              </a:spcAft>
              <a:buChar char="»"/>
              <a:defRPr sz="2000">
                <a:solidFill>
                  <a:schemeClr val="tx1"/>
                </a:solidFill>
                <a:latin typeface="Osaka" charset="-128"/>
                <a:ea typeface="Osaka" charset="-128"/>
              </a:defRPr>
            </a:lvl8pPr>
            <a:lvl9pPr marL="3886200" indent="-228600" eaLnBrk="0" fontAlgn="base" hangingPunct="0">
              <a:spcBef>
                <a:spcPct val="20000"/>
              </a:spcBef>
              <a:spcAft>
                <a:spcPct val="0"/>
              </a:spcAft>
              <a:buChar char="»"/>
              <a:defRPr sz="2000">
                <a:solidFill>
                  <a:schemeClr val="tx1"/>
                </a:solidFill>
                <a:latin typeface="Osaka" charset="-128"/>
                <a:ea typeface="Osaka" charset="-128"/>
              </a:defRPr>
            </a:lvl9pPr>
          </a:lstStyle>
          <a:p>
            <a:pPr>
              <a:spcBef>
                <a:spcPct val="0"/>
              </a:spcBef>
              <a:buFontTx/>
              <a:buNone/>
            </a:pPr>
            <a:r>
              <a:rPr lang="ja-JP" altLang="en-US" sz="1800" i="0">
                <a:solidFill>
                  <a:srgbClr val="141CFF"/>
                </a:solidFill>
                <a:latin typeface="游明朝 Demibold" panose="02020600000000000000" pitchFamily="18" charset="-128"/>
                <a:ea typeface="游明朝 Demibold" panose="02020600000000000000" pitchFamily="18" charset="-128"/>
              </a:rPr>
              <a:t>永久歯の萌出から完了</a:t>
            </a:r>
          </a:p>
        </p:txBody>
      </p:sp>
      <p:sp>
        <p:nvSpPr>
          <p:cNvPr id="14" name="テキスト ボックス 13"/>
          <p:cNvSpPr txBox="1"/>
          <p:nvPr/>
        </p:nvSpPr>
        <p:spPr>
          <a:xfrm>
            <a:off x="1401282" y="449519"/>
            <a:ext cx="5929828" cy="523220"/>
          </a:xfrm>
          <a:prstGeom prst="rect">
            <a:avLst/>
          </a:prstGeom>
          <a:noFill/>
        </p:spPr>
        <p:txBody>
          <a:bodyPr wrap="none" rtlCol="0">
            <a:spAutoFit/>
          </a:bodyPr>
          <a:lstStyle/>
          <a:p>
            <a:r>
              <a:rPr kumimoji="1" lang="ja-JP" altLang="en-US" sz="2800" dirty="0">
                <a:latin typeface="游明朝 Demibold" panose="02020600000000000000" pitchFamily="18" charset="-128"/>
                <a:ea typeface="游明朝 Demibold" panose="02020600000000000000" pitchFamily="18" charset="-128"/>
              </a:rPr>
              <a:t>ライフステージと口腔機能について</a:t>
            </a:r>
          </a:p>
        </p:txBody>
      </p:sp>
      <p:sp>
        <p:nvSpPr>
          <p:cNvPr id="2" name="テキスト ボックス 1"/>
          <p:cNvSpPr txBox="1"/>
          <p:nvPr/>
        </p:nvSpPr>
        <p:spPr>
          <a:xfrm>
            <a:off x="3368278" y="3032095"/>
            <a:ext cx="1980029" cy="400110"/>
          </a:xfrm>
          <a:prstGeom prst="rect">
            <a:avLst/>
          </a:prstGeom>
          <a:noFill/>
        </p:spPr>
        <p:txBody>
          <a:bodyPr wrap="none" rtlCol="0">
            <a:spAutoFit/>
          </a:bodyPr>
          <a:lstStyle/>
          <a:p>
            <a:r>
              <a:rPr kumimoji="1" lang="ja-JP" altLang="en-US" sz="2000" dirty="0">
                <a:solidFill>
                  <a:srgbClr val="FF0000"/>
                </a:solidFill>
                <a:latin typeface="游明朝 Demibold" panose="02020600000000000000" pitchFamily="18" charset="-128"/>
                <a:ea typeface="游明朝 Demibold" panose="02020600000000000000" pitchFamily="18" charset="-128"/>
              </a:rPr>
              <a:t>構音機能の完成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5510371"/>
      </p:ext>
    </p:extLst>
  </p:cSld>
  <p:clrMapOvr>
    <a:masterClrMapping/>
  </p:clrMapOvr>
  <mc:AlternateContent xmlns:mc="http://schemas.openxmlformats.org/markup-compatibility/2006" xmlns:p14="http://schemas.microsoft.com/office/powerpoint/2010/main">
    <mc:Choice Requires="p14">
      <p:transition spd="slow" p14:dur="2000" advTm="75193"/>
    </mc:Choice>
    <mc:Fallback xmlns="">
      <p:transition spd="slow" advTm="7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544" x="3378200" y="3937000"/>
          <p14:tracePt t="4552" x="3384550" y="3937000"/>
          <p14:tracePt t="4561" x="3390900" y="3937000"/>
          <p14:tracePt t="4577" x="3397250" y="3930650"/>
          <p14:tracePt t="4594" x="3403600" y="3924300"/>
          <p14:tracePt t="4611" x="3409950" y="3924300"/>
          <p14:tracePt t="4643" x="3409950" y="3917950"/>
          <p14:tracePt t="4704" x="3416300" y="3911600"/>
          <p14:tracePt t="4712" x="3416300" y="3898900"/>
          <p14:tracePt t="4727" x="3498850" y="3810000"/>
          <p14:tracePt t="4744" x="3619500" y="3651250"/>
          <p14:tracePt t="4762" x="3733800" y="3511550"/>
          <p14:tracePt t="4779" x="3810000" y="3378200"/>
          <p14:tracePt t="4795" x="3911600" y="3213100"/>
          <p14:tracePt t="4811" x="3994150" y="3060700"/>
          <p14:tracePt t="4831" x="4114800" y="2794000"/>
          <p14:tracePt t="4844" x="4191000" y="2692400"/>
          <p14:tracePt t="4861" x="4260850" y="2571750"/>
          <p14:tracePt t="4877" x="4343400" y="2444750"/>
          <p14:tracePt t="4894" x="4419600" y="2336800"/>
          <p14:tracePt t="4911" x="4495800" y="2203450"/>
          <p14:tracePt t="4927" x="4533900" y="2139950"/>
          <p14:tracePt t="4944" x="4591050" y="2076450"/>
          <p14:tracePt t="4960" x="4641850" y="2032000"/>
          <p14:tracePt t="4977" x="4711700" y="1974850"/>
          <p14:tracePt t="4994" x="4775200" y="1905000"/>
          <p14:tracePt t="5011" x="4864100" y="1841500"/>
          <p14:tracePt t="5027" x="4953000" y="1771650"/>
          <p14:tracePt t="5044" x="5035550" y="1701800"/>
          <p14:tracePt t="5061" x="5124450" y="1612900"/>
          <p14:tracePt t="5077" x="5219700" y="1517650"/>
          <p14:tracePt t="5094" x="5302250" y="1403350"/>
          <p14:tracePt t="5111" x="5435600" y="1257300"/>
          <p14:tracePt t="5127" x="5505450" y="1174750"/>
          <p14:tracePt t="5144" x="5549900" y="1104900"/>
          <p14:tracePt t="5160" x="5600700" y="1028700"/>
          <p14:tracePt t="5177" x="5645150" y="984250"/>
          <p14:tracePt t="5194" x="5689600" y="933450"/>
          <p14:tracePt t="5210" x="5721350" y="901700"/>
          <p14:tracePt t="5227" x="5753100" y="876300"/>
          <p14:tracePt t="5244" x="5765800" y="869950"/>
          <p14:tracePt t="5260" x="5772150" y="863600"/>
          <p14:tracePt t="5512" x="5772150" y="876300"/>
          <p14:tracePt t="5520" x="5772150" y="882650"/>
          <p14:tracePt t="5536" x="5772150" y="889000"/>
          <p14:tracePt t="5545" x="5772150" y="895350"/>
          <p14:tracePt t="5560" x="5772150" y="908050"/>
          <p14:tracePt t="5577" x="5753100" y="927100"/>
          <p14:tracePt t="5594" x="5734050" y="946150"/>
          <p14:tracePt t="5610" x="5715000" y="971550"/>
          <p14:tracePt t="5627" x="5715000" y="1003300"/>
          <p14:tracePt t="5644" x="5702300" y="1047750"/>
          <p14:tracePt t="5660" x="5683250" y="1104900"/>
          <p14:tracePt t="5677" x="5657850" y="1181100"/>
          <p14:tracePt t="5694" x="5645150" y="1257300"/>
          <p14:tracePt t="5711" x="5645150" y="1365250"/>
          <p14:tracePt t="5727" x="5645150" y="1460500"/>
          <p14:tracePt t="5744" x="5619750" y="1562100"/>
          <p14:tracePt t="5760" x="5607050" y="1682750"/>
          <p14:tracePt t="5777" x="5581650" y="1816100"/>
          <p14:tracePt t="5794" x="5556250" y="1936750"/>
          <p14:tracePt t="5811" x="5524500" y="2082800"/>
          <p14:tracePt t="5827" x="5473700" y="2247900"/>
          <p14:tracePt t="5844" x="5441950" y="2393950"/>
          <p14:tracePt t="5861" x="5403850" y="2540000"/>
          <p14:tracePt t="5877" x="5372100" y="2705100"/>
          <p14:tracePt t="5894" x="5314950" y="2832100"/>
          <p14:tracePt t="5911" x="5232400" y="3041650"/>
          <p14:tracePt t="5927" x="5207000" y="3155950"/>
          <p14:tracePt t="5944" x="5156200" y="3282950"/>
          <p14:tracePt t="5961" x="5118100" y="3397250"/>
          <p14:tracePt t="5977" x="5099050" y="3498850"/>
          <p14:tracePt t="5994" x="5041900" y="3625850"/>
          <p14:tracePt t="6010" x="4997450" y="3733800"/>
          <p14:tracePt t="6027" x="4927600" y="3867150"/>
          <p14:tracePt t="6044" x="4845050" y="3968750"/>
          <p14:tracePt t="6061" x="4768850" y="4070350"/>
          <p14:tracePt t="6077" x="4724400" y="4152900"/>
          <p14:tracePt t="6095" x="4654550" y="4254500"/>
          <p14:tracePt t="6111" x="4629150" y="4298950"/>
          <p14:tracePt t="6127" x="4610100" y="4337050"/>
          <p14:tracePt t="6144" x="4584700" y="4362450"/>
          <p14:tracePt t="6160" x="4559300" y="4400550"/>
          <p14:tracePt t="6177" x="4533900" y="4419600"/>
          <p14:tracePt t="6194" x="4508500" y="4445000"/>
          <p14:tracePt t="6211" x="4495800" y="4457700"/>
          <p14:tracePt t="6227" x="4489450" y="4470400"/>
          <p14:tracePt t="6244" x="4483100" y="4476750"/>
          <p14:tracePt t="6247" x="4476750" y="4476750"/>
          <p14:tracePt t="6465" x="4470400" y="4483100"/>
          <p14:tracePt t="6472" x="4457700" y="4495800"/>
          <p14:tracePt t="6480" x="4451350" y="4508500"/>
          <p14:tracePt t="6494" x="4432300" y="4527550"/>
          <p14:tracePt t="6512" x="4349750" y="4578350"/>
          <p14:tracePt t="6527" x="4273550" y="4622800"/>
          <p14:tracePt t="6544" x="4165600" y="4686300"/>
          <p14:tracePt t="6560" x="4032250" y="4756150"/>
          <p14:tracePt t="6577" x="3892550" y="4819650"/>
          <p14:tracePt t="6594" x="3765550" y="4864100"/>
          <p14:tracePt t="6611" x="3606800" y="4940300"/>
          <p14:tracePt t="6627" x="3473450" y="4991100"/>
          <p14:tracePt t="6643" x="3340100" y="5041900"/>
          <p14:tracePt t="6660" x="3187700" y="5105400"/>
          <p14:tracePt t="6677" x="3092450" y="5175250"/>
          <p14:tracePt t="6694" x="3009900" y="5232400"/>
          <p14:tracePt t="6711" x="2901950" y="5327650"/>
          <p14:tracePt t="6727" x="2863850" y="5365750"/>
          <p14:tracePt t="6744" x="2806700" y="5422900"/>
          <p14:tracePt t="6760" x="2755900" y="5454650"/>
          <p14:tracePt t="6777" x="2724150" y="5473700"/>
          <p14:tracePt t="6794" x="2686050" y="5499100"/>
          <p14:tracePt t="6811" x="2654300" y="5524500"/>
          <p14:tracePt t="6827" x="2622550" y="5524500"/>
          <p14:tracePt t="6844" x="2597150" y="5524500"/>
          <p14:tracePt t="6861" x="2578100" y="5530850"/>
          <p14:tracePt t="6877" x="2540000" y="5543550"/>
          <p14:tracePt t="6894" x="2508250" y="5562600"/>
          <p14:tracePt t="6911" x="2451100" y="5619750"/>
          <p14:tracePt t="6927" x="2438400" y="5632450"/>
          <p14:tracePt t="6943" x="2419350" y="5651500"/>
          <p14:tracePt t="6960" x="2406650" y="5670550"/>
          <p14:tracePt t="6977" x="2387600" y="5689600"/>
          <p14:tracePt t="6993" x="2381250" y="5708650"/>
          <p14:tracePt t="7010" x="2368550" y="5727700"/>
          <p14:tracePt t="7027" x="2362200" y="5746750"/>
          <p14:tracePt t="7044" x="2362200" y="5753100"/>
          <p14:tracePt t="7061" x="2355850" y="5759450"/>
          <p14:tracePt t="7077" x="2349500" y="5759450"/>
          <p14:tracePt t="10048" x="2343150" y="5759450"/>
          <p14:tracePt t="10056" x="2336800" y="5753100"/>
          <p14:tracePt t="10064" x="2324100" y="5740400"/>
          <p14:tracePt t="10077" x="2286000" y="5721350"/>
          <p14:tracePt t="10094" x="2247900" y="5695950"/>
          <p14:tracePt t="10111" x="2152650" y="5645150"/>
          <p14:tracePt t="10127" x="2101850" y="5613400"/>
          <p14:tracePt t="10160" x="1943100" y="5524500"/>
          <p14:tracePt t="10194" x="1771650" y="5422900"/>
          <p14:tracePt t="10211" x="1708150" y="5384800"/>
          <p14:tracePt t="10227" x="1644650" y="5340350"/>
          <p14:tracePt t="10230" x="1619250" y="5321300"/>
          <p14:tracePt t="10243" x="1587500" y="5302250"/>
          <p14:tracePt t="10260" x="1536700" y="5270500"/>
          <p14:tracePt t="10277" x="1479550" y="5245100"/>
          <p14:tracePt t="10293" x="1447800" y="5226050"/>
          <p14:tracePt t="10310" x="1428750" y="5207000"/>
          <p14:tracePt t="10327" x="1403350" y="5162550"/>
          <p14:tracePt t="10344" x="1377950" y="5118100"/>
          <p14:tracePt t="10361" x="1371600" y="5060950"/>
          <p14:tracePt t="10377" x="1346200" y="4972050"/>
          <p14:tracePt t="10394" x="1333500" y="4908550"/>
          <p14:tracePt t="10411" x="1314450" y="4826000"/>
          <p14:tracePt t="10427" x="1295400" y="4787900"/>
          <p14:tracePt t="10444" x="1289050" y="4762500"/>
          <p14:tracePt t="10461" x="1276350" y="4749800"/>
          <p14:tracePt t="10536" x="1276350" y="4743450"/>
          <p14:tracePt t="10552" x="1270000" y="4743450"/>
          <p14:tracePt t="10560" x="1257300" y="4743450"/>
          <p14:tracePt t="10568" x="1238250" y="4743450"/>
          <p14:tracePt t="10577" x="1212850" y="4743450"/>
          <p14:tracePt t="10594" x="1155700" y="4743450"/>
          <p14:tracePt t="10611" x="1079500" y="4743450"/>
          <p14:tracePt t="10627" x="990600" y="4743450"/>
          <p14:tracePt t="10644" x="920750" y="4724400"/>
          <p14:tracePt t="10661" x="876300" y="4718050"/>
          <p14:tracePt t="10677" x="838200" y="4692650"/>
          <p14:tracePt t="10694" x="806450" y="4667250"/>
          <p14:tracePt t="10711" x="755650" y="4610100"/>
          <p14:tracePt t="10727" x="711200" y="4565650"/>
          <p14:tracePt t="10744" x="679450" y="4540250"/>
          <p14:tracePt t="10760" x="654050" y="4502150"/>
          <p14:tracePt t="10777" x="647700" y="4457700"/>
          <p14:tracePt t="10794" x="628650" y="4406900"/>
          <p14:tracePt t="10810" x="622300" y="4381500"/>
          <p14:tracePt t="10827" x="622300" y="4337050"/>
          <p14:tracePt t="10844" x="622300" y="4305300"/>
          <p14:tracePt t="10860" x="628650" y="4254500"/>
          <p14:tracePt t="10877" x="654050" y="4197350"/>
          <p14:tracePt t="10894" x="685800" y="4159250"/>
          <p14:tracePt t="10911" x="723900" y="4127500"/>
          <p14:tracePt t="10927" x="762000" y="4102100"/>
          <p14:tracePt t="10944" x="825500" y="4083050"/>
          <p14:tracePt t="10960" x="889000" y="4070350"/>
          <p14:tracePt t="10977" x="965200" y="4051300"/>
          <p14:tracePt t="10994" x="1079500" y="4038600"/>
          <p14:tracePt t="11011" x="1193800" y="4019550"/>
          <p14:tracePt t="11027" x="1308100" y="4006850"/>
          <p14:tracePt t="11044" x="1435100" y="3975100"/>
          <p14:tracePt t="11061" x="1543050" y="3968750"/>
          <p14:tracePt t="11077" x="1644650" y="3968750"/>
          <p14:tracePt t="11094" x="1746250" y="3968750"/>
          <p14:tracePt t="11111" x="1885950" y="3968750"/>
          <p14:tracePt t="11127" x="1962150" y="3968750"/>
          <p14:tracePt t="11144" x="2038350" y="3968750"/>
          <p14:tracePt t="11161" x="2114550" y="3968750"/>
          <p14:tracePt t="11177" x="2197100" y="3987800"/>
          <p14:tracePt t="11194" x="2279650" y="4013200"/>
          <p14:tracePt t="11211" x="2343150" y="4038600"/>
          <p14:tracePt t="11227" x="2406650" y="4070350"/>
          <p14:tracePt t="11232" x="2444750" y="4083050"/>
          <p14:tracePt t="11244" x="2476500" y="4108450"/>
          <p14:tracePt t="11261" x="2540000" y="4159250"/>
          <p14:tracePt t="11277" x="2578100" y="4197350"/>
          <p14:tracePt t="11294" x="2616200" y="4241800"/>
          <p14:tracePt t="11311" x="2628900" y="4267200"/>
          <p14:tracePt t="11327" x="2628900" y="4279900"/>
          <p14:tracePt t="11343" x="2616200" y="4298950"/>
          <p14:tracePt t="11361" x="2597150" y="4318000"/>
          <p14:tracePt t="11377" x="2559050" y="4356100"/>
          <p14:tracePt t="11393" x="2514600" y="4387850"/>
          <p14:tracePt t="11411" x="2463800" y="4425950"/>
          <p14:tracePt t="11427" x="2419350" y="4457700"/>
          <p14:tracePt t="11444" x="2362200" y="4502150"/>
          <p14:tracePt t="11461" x="2317750" y="4514850"/>
          <p14:tracePt t="11477" x="2286000" y="4533900"/>
          <p14:tracePt t="11494" x="2247900" y="4546600"/>
          <p14:tracePt t="11511" x="2203450" y="4559300"/>
          <p14:tracePt t="11527" x="2178050" y="4559300"/>
          <p14:tracePt t="11544" x="2152650" y="4572000"/>
          <p14:tracePt t="11560" x="2127250" y="4572000"/>
          <p14:tracePt t="11577" x="2101850" y="4572000"/>
          <p14:tracePt t="11594" x="2082800" y="4572000"/>
          <p14:tracePt t="11611" x="2057400" y="4572000"/>
          <p14:tracePt t="11627" x="2044700" y="4572000"/>
          <p14:tracePt t="11661" x="2038350" y="4572000"/>
          <p14:tracePt t="11677" x="2032000" y="4572000"/>
          <p14:tracePt t="12408" x="2025650" y="4572000"/>
          <p14:tracePt t="12424" x="2025650" y="4578350"/>
          <p14:tracePt t="12433" x="2025650" y="4591050"/>
          <p14:tracePt t="12447" x="2019300" y="4597400"/>
          <p14:tracePt t="12462" x="2019300" y="4610100"/>
          <p14:tracePt t="12479" x="2006600" y="4654550"/>
          <p14:tracePt t="12495" x="1987550" y="4711700"/>
          <p14:tracePt t="12528" x="1930400" y="4857750"/>
          <p14:tracePt t="12561" x="1879600" y="5080000"/>
          <p14:tracePt t="12580" x="1866900" y="5181600"/>
          <p14:tracePt t="12597" x="1841500" y="5276850"/>
          <p14:tracePt t="12613" x="1828800" y="5416550"/>
          <p14:tracePt t="12627" x="1797050" y="5543550"/>
          <p14:tracePt t="12643" x="1771650" y="5708650"/>
          <p14:tracePt t="12660" x="1758950" y="5816600"/>
          <p14:tracePt t="12677" x="1720850" y="5956300"/>
          <p14:tracePt t="12693" x="1701800" y="6045200"/>
          <p14:tracePt t="12711" x="1676400" y="6178550"/>
          <p14:tracePt t="12727" x="1651000" y="6242050"/>
          <p14:tracePt t="12744" x="1631950" y="6286500"/>
          <p14:tracePt t="12760" x="1587500" y="6343650"/>
          <p14:tracePt t="12777" x="1555750" y="6381750"/>
          <p14:tracePt t="12794" x="1530350" y="6413500"/>
          <p14:tracePt t="12811" x="1511300" y="6432550"/>
          <p14:tracePt t="12827" x="1492250" y="6445250"/>
          <p14:tracePt t="12844" x="1485900" y="6445250"/>
          <p14:tracePt t="12860" x="1466850" y="6445250"/>
          <p14:tracePt t="12877" x="1454150" y="6438900"/>
          <p14:tracePt t="12894" x="1422400" y="6394450"/>
          <p14:tracePt t="12911" x="1358900" y="6343650"/>
          <p14:tracePt t="12927" x="1327150" y="6311900"/>
          <p14:tracePt t="12944" x="1301750" y="6267450"/>
          <p14:tracePt t="12961" x="1289050" y="6235700"/>
          <p14:tracePt t="12977" x="1282700" y="6203950"/>
          <p14:tracePt t="12994" x="1282700" y="6184900"/>
          <p14:tracePt t="13011" x="1282700" y="6172200"/>
          <p14:tracePt t="13027" x="1282700" y="6159500"/>
          <p14:tracePt t="13044" x="1282700" y="6153150"/>
          <p14:tracePt t="13061" x="1282700" y="6146800"/>
          <p14:tracePt t="13128" x="1289050" y="6146800"/>
          <p14:tracePt t="13168" x="1301750" y="6146800"/>
          <p14:tracePt t="13184" x="1301750" y="6140450"/>
          <p14:tracePt t="13224" x="1301750" y="6134100"/>
          <p14:tracePt t="13432" x="1308100" y="6134100"/>
          <p14:tracePt t="13448" x="1308100" y="6127750"/>
          <p14:tracePt t="13456" x="1320800" y="6127750"/>
          <p14:tracePt t="13464" x="1339850" y="6127750"/>
          <p14:tracePt t="13477" x="1352550" y="6127750"/>
          <p14:tracePt t="13494" x="1397000" y="6127750"/>
          <p14:tracePt t="13511" x="1485900" y="6127750"/>
          <p14:tracePt t="13544" x="1657350" y="6127750"/>
          <p14:tracePt t="13577" x="1803400" y="6127750"/>
          <p14:tracePt t="13594" x="1835150" y="6127750"/>
          <p14:tracePt t="13611" x="1860550" y="6127750"/>
          <p14:tracePt t="13627" x="1866900" y="6127750"/>
          <p14:tracePt t="13664" x="1879600" y="6127750"/>
          <p14:tracePt t="13677" x="1892300" y="6127750"/>
          <p14:tracePt t="13694" x="1936750" y="6127750"/>
          <p14:tracePt t="13711" x="2019300" y="6127750"/>
          <p14:tracePt t="13727" x="2051050" y="6127750"/>
          <p14:tracePt t="13744" x="2070100" y="6127750"/>
          <p14:tracePt t="13761" x="2076450" y="6127750"/>
          <p14:tracePt t="14112" x="2089150" y="6127750"/>
          <p14:tracePt t="14120" x="2114550" y="6127750"/>
          <p14:tracePt t="14128" x="2152650" y="6127750"/>
          <p14:tracePt t="14144" x="2235200" y="6127750"/>
          <p14:tracePt t="14161" x="2355850" y="6127750"/>
          <p14:tracePt t="14177" x="2451100" y="6127750"/>
          <p14:tracePt t="14211" x="2578100" y="6127750"/>
          <p14:tracePt t="14244" x="2667000" y="6127750"/>
          <p14:tracePt t="14247" x="2679700" y="6127750"/>
          <p14:tracePt t="14262" x="2686050" y="6127750"/>
          <p14:tracePt t="14472" x="2686050" y="6121400"/>
          <p14:tracePt t="14656" x="2673350" y="6121400"/>
          <p14:tracePt t="14664" x="2667000" y="6121400"/>
          <p14:tracePt t="14677" x="2647950" y="6121400"/>
          <p14:tracePt t="14694" x="2590800" y="6121400"/>
          <p14:tracePt t="14711" x="2476500" y="6115050"/>
          <p14:tracePt t="14744" x="2330450" y="6083300"/>
          <p14:tracePt t="14777" x="2305050" y="6076950"/>
          <p14:tracePt t="14976" x="2311400" y="6076950"/>
          <p14:tracePt t="14984" x="2330450" y="6076950"/>
          <p14:tracePt t="14994" x="2355850" y="6076950"/>
          <p14:tracePt t="15011" x="2444750" y="6076950"/>
          <p14:tracePt t="15027" x="2578100" y="6089650"/>
          <p14:tracePt t="15044" x="2717800" y="6096000"/>
          <p14:tracePt t="15061" x="2857500" y="6096000"/>
          <p14:tracePt t="15077" x="3003550" y="6096000"/>
          <p14:tracePt t="15094" x="3130550" y="6096000"/>
          <p14:tracePt t="15111" x="3238500" y="6096000"/>
          <p14:tracePt t="15127" x="3251200" y="6096000"/>
          <p14:tracePt t="17737" x="3251200" y="6089650"/>
          <p14:tracePt t="19520" x="3244850" y="6089650"/>
          <p14:tracePt t="19728" x="3244850" y="6076950"/>
          <p14:tracePt t="19736" x="3244850" y="6057900"/>
          <p14:tracePt t="19745" x="3257550" y="6045200"/>
          <p14:tracePt t="19760" x="3295650" y="5981700"/>
          <p14:tracePt t="19776" x="3346450" y="5911850"/>
          <p14:tracePt t="19793" x="3416300" y="5810250"/>
          <p14:tracePt t="19810" x="3511550" y="5708650"/>
          <p14:tracePt t="19843" x="3689350" y="5454650"/>
          <p14:tracePt t="19876" x="3835400" y="5194300"/>
          <p14:tracePt t="19893" x="3892550" y="5092700"/>
          <p14:tracePt t="19910" x="3930650" y="5010150"/>
          <p14:tracePt t="19926" x="3981450" y="4914900"/>
          <p14:tracePt t="19943" x="4000500" y="4876800"/>
          <p14:tracePt t="19960" x="4025900" y="4826000"/>
          <p14:tracePt t="19976" x="4064000" y="4775200"/>
          <p14:tracePt t="19993" x="4102100" y="4718050"/>
          <p14:tracePt t="20010" x="4165600" y="4654550"/>
          <p14:tracePt t="20026" x="4222750" y="4603750"/>
          <p14:tracePt t="20043" x="4273550" y="4552950"/>
          <p14:tracePt t="20060" x="4305300" y="4508500"/>
          <p14:tracePt t="20076" x="4330700" y="4470400"/>
          <p14:tracePt t="20093" x="4349750" y="4425950"/>
          <p14:tracePt t="20110" x="4349750" y="4413250"/>
          <p14:tracePt t="20127" x="4349750" y="4394200"/>
          <p14:tracePt t="20143" x="4349750" y="4387850"/>
          <p14:tracePt t="20175" x="4343400" y="4387850"/>
          <p14:tracePt t="20183" x="4337050" y="4394200"/>
          <p14:tracePt t="20199" x="4330700" y="4394200"/>
          <p14:tracePt t="20210" x="4330700" y="4406900"/>
          <p14:tracePt t="20227" x="4324350" y="4425950"/>
          <p14:tracePt t="20243" x="4305300" y="4438650"/>
          <p14:tracePt t="20260" x="4279900" y="4457700"/>
          <p14:tracePt t="20277" x="4235450" y="4470400"/>
          <p14:tracePt t="20294" x="4184650" y="4483100"/>
          <p14:tracePt t="20311" x="4076700" y="4489450"/>
          <p14:tracePt t="20327" x="4000500" y="4489450"/>
          <p14:tracePt t="20344" x="3924300" y="4489450"/>
          <p14:tracePt t="20360" x="3860800" y="4476750"/>
          <p14:tracePt t="20376" x="3784600" y="4438650"/>
          <p14:tracePt t="20393" x="3708400" y="4381500"/>
          <p14:tracePt t="20410" x="3676650" y="4349750"/>
          <p14:tracePt t="20426" x="3657600" y="4318000"/>
          <p14:tracePt t="20443" x="3651250" y="4286250"/>
          <p14:tracePt t="20460" x="3651250" y="4267200"/>
          <p14:tracePt t="20476" x="3651250" y="4241800"/>
          <p14:tracePt t="20493" x="3657600" y="4216400"/>
          <p14:tracePt t="20510" x="3689350" y="4197350"/>
          <p14:tracePt t="20527" x="3733800" y="4165600"/>
          <p14:tracePt t="20543" x="3778250" y="4146550"/>
          <p14:tracePt t="20560" x="3835400" y="4121150"/>
          <p14:tracePt t="20576" x="3892550" y="4108450"/>
          <p14:tracePt t="20593" x="3949700" y="4095750"/>
          <p14:tracePt t="20610" x="4000500" y="4083050"/>
          <p14:tracePt t="20626" x="4038600" y="4076700"/>
          <p14:tracePt t="20643" x="4076700" y="4076700"/>
          <p14:tracePt t="20660" x="4121150" y="4076700"/>
          <p14:tracePt t="20677" x="4178300" y="4076700"/>
          <p14:tracePt t="20693" x="4254500" y="4076700"/>
          <p14:tracePt t="20710" x="4337050" y="4064000"/>
          <p14:tracePt t="20726" x="4470400" y="4051300"/>
          <p14:tracePt t="20743" x="4527550" y="4044950"/>
          <p14:tracePt t="20760" x="4559300" y="4044950"/>
          <p14:tracePt t="20777" x="4591050" y="4044950"/>
          <p14:tracePt t="20793" x="4616450" y="4044950"/>
          <p14:tracePt t="20810" x="4648200" y="4044950"/>
          <p14:tracePt t="20827" x="4686300" y="4057650"/>
          <p14:tracePt t="20843" x="4705350" y="4064000"/>
          <p14:tracePt t="20860" x="4724400" y="4070350"/>
          <p14:tracePt t="20877" x="4749800" y="4083050"/>
          <p14:tracePt t="20893" x="4781550" y="4108450"/>
          <p14:tracePt t="20910" x="4806950" y="4133850"/>
          <p14:tracePt t="20927" x="4845050" y="4178300"/>
          <p14:tracePt t="20943" x="4864100" y="4197350"/>
          <p14:tracePt t="20960" x="4876800" y="4235450"/>
          <p14:tracePt t="20976" x="4889500" y="4254500"/>
          <p14:tracePt t="20993" x="4889500" y="4279900"/>
          <p14:tracePt t="21010" x="4889500" y="4292600"/>
          <p14:tracePt t="21026" x="4889500" y="4305300"/>
          <p14:tracePt t="21043" x="4870450" y="4318000"/>
          <p14:tracePt t="21060" x="4845050" y="4337050"/>
          <p14:tracePt t="21076" x="4794250" y="4349750"/>
          <p14:tracePt t="21093" x="4756150" y="4362450"/>
          <p14:tracePt t="21110" x="4686300" y="4375150"/>
          <p14:tracePt t="21127" x="4597400" y="4387850"/>
          <p14:tracePt t="21143" x="4540250" y="4394200"/>
          <p14:tracePt t="21160" x="4508500" y="4394200"/>
          <p14:tracePt t="21176" x="4470400" y="4394200"/>
          <p14:tracePt t="21193" x="4445000" y="4394200"/>
          <p14:tracePt t="21210" x="4419600" y="4394200"/>
          <p14:tracePt t="21226" x="4400550" y="4394200"/>
          <p14:tracePt t="21243" x="4394200" y="4394200"/>
          <p14:tracePt t="21311" x="4387850" y="4394200"/>
          <p14:tracePt t="22271" x="4381500" y="4394200"/>
          <p14:tracePt t="22591" x="4375150" y="4400550"/>
          <p14:tracePt t="22607" x="4362450" y="4400550"/>
          <p14:tracePt t="22647" x="4356100" y="4400550"/>
          <p14:tracePt t="22655" x="4356100" y="4406900"/>
          <p14:tracePt t="23240" x="4349750" y="4406900"/>
          <p14:tracePt t="24792" x="4349750" y="4400550"/>
          <p14:tracePt t="25145" x="4343400" y="4400550"/>
          <p14:tracePt t="25153" x="4337050" y="4400550"/>
          <p14:tracePt t="25161" x="4324350" y="4400550"/>
          <p14:tracePt t="25177" x="4305300" y="4406900"/>
          <p14:tracePt t="25194" x="4292600" y="4413250"/>
          <p14:tracePt t="25211" x="4254500" y="4425950"/>
          <p14:tracePt t="25244" x="4140200" y="4495800"/>
          <p14:tracePt t="25277" x="3981450" y="4572000"/>
          <p14:tracePt t="25294" x="3924300" y="4629150"/>
          <p14:tracePt t="25311" x="3835400" y="4705350"/>
          <p14:tracePt t="25327" x="3797300" y="4743450"/>
          <p14:tracePt t="25344" x="3765550" y="4787900"/>
          <p14:tracePt t="25361" x="3708400" y="4857750"/>
          <p14:tracePt t="25377" x="3657600" y="4933950"/>
          <p14:tracePt t="25394" x="3594100" y="5003800"/>
          <p14:tracePt t="25411" x="3543300" y="5080000"/>
          <p14:tracePt t="25427" x="3511550" y="5143500"/>
          <p14:tracePt t="25444" x="3479800" y="5207000"/>
          <p14:tracePt t="25461" x="3467100" y="5238750"/>
          <p14:tracePt t="25477" x="3448050" y="5276850"/>
          <p14:tracePt t="25494" x="3429000" y="5302250"/>
          <p14:tracePt t="25511" x="3403600" y="5334000"/>
          <p14:tracePt t="25527" x="3384550" y="5359400"/>
          <p14:tracePt t="25544" x="3371850" y="5378450"/>
          <p14:tracePt t="25560" x="3359150" y="5391150"/>
          <p14:tracePt t="25577" x="3346450" y="5391150"/>
          <p14:tracePt t="25594" x="3333750" y="5391150"/>
          <p14:tracePt t="25611" x="3327400" y="5391150"/>
          <p14:tracePt t="25644" x="3314700" y="5391150"/>
          <p14:tracePt t="25661" x="3302000" y="5391150"/>
          <p14:tracePt t="25677" x="3289300" y="5384800"/>
          <p14:tracePt t="25694" x="3276600" y="5365750"/>
          <p14:tracePt t="25711" x="3257550" y="5334000"/>
          <p14:tracePt t="25727" x="3244850" y="5308600"/>
          <p14:tracePt t="25744" x="3219450" y="5276850"/>
          <p14:tracePt t="25761" x="3206750" y="5251450"/>
          <p14:tracePt t="25777" x="3187700" y="5226050"/>
          <p14:tracePt t="25794" x="3168650" y="5200650"/>
          <p14:tracePt t="25811" x="3168650" y="5175250"/>
          <p14:tracePt t="25827" x="3149600" y="5149850"/>
          <p14:tracePt t="25844" x="3143250" y="5118100"/>
          <p14:tracePt t="25861" x="3143250" y="5105400"/>
          <p14:tracePt t="25877" x="3130550" y="5080000"/>
          <p14:tracePt t="25894" x="3124200" y="5060950"/>
          <p14:tracePt t="25911" x="3098800" y="5029200"/>
          <p14:tracePt t="25927" x="3086100" y="5010150"/>
          <p14:tracePt t="25945" x="3073400" y="4997450"/>
          <p14:tracePt t="25960" x="3060700" y="4984750"/>
          <p14:tracePt t="25977" x="3054350" y="4978400"/>
          <p14:tracePt t="25994" x="3054350" y="4972050"/>
          <p14:tracePt t="26011" x="3041650" y="4965700"/>
          <p14:tracePt t="26044" x="3041650" y="4959350"/>
          <p14:tracePt t="26061" x="3041650" y="4953000"/>
          <p14:tracePt t="26077" x="3041650" y="4946650"/>
          <p14:tracePt t="26096" x="3041650" y="4940300"/>
          <p14:tracePt t="26111" x="3041650" y="4933950"/>
          <p14:tracePt t="26136" x="3041650" y="4927600"/>
          <p14:tracePt t="26145" x="3041650" y="4914900"/>
          <p14:tracePt t="26161" x="3060700" y="4914900"/>
          <p14:tracePt t="26177" x="3086100" y="4914900"/>
          <p14:tracePt t="26194" x="3130550" y="4908550"/>
          <p14:tracePt t="26211" x="3194050" y="4908550"/>
          <p14:tracePt t="26227" x="3282950" y="4908550"/>
          <p14:tracePt t="26244" x="3397250" y="4908550"/>
          <p14:tracePt t="26261" x="3505200" y="4908550"/>
          <p14:tracePt t="26277" x="3581400" y="4908550"/>
          <p14:tracePt t="26281" x="3606800" y="4908550"/>
          <p14:tracePt t="26294" x="3625850" y="4908550"/>
          <p14:tracePt t="26311" x="3651250" y="4908550"/>
          <p14:tracePt t="26327" x="3657600" y="4908550"/>
          <p14:tracePt t="26344" x="3663950" y="4908550"/>
          <p14:tracePt t="26360" x="3670300" y="4908550"/>
          <p14:tracePt t="26377" x="3689350" y="4908550"/>
          <p14:tracePt t="26393" x="3727450" y="4908550"/>
          <p14:tracePt t="26410" x="3733800" y="4908550"/>
          <p14:tracePt t="26427" x="3746500" y="4908550"/>
          <p14:tracePt t="26444" x="3752850" y="4902200"/>
          <p14:tracePt t="26720" x="3778250" y="4902200"/>
          <p14:tracePt t="26728" x="3822700" y="4902200"/>
          <p14:tracePt t="26744" x="3930650" y="4902200"/>
          <p14:tracePt t="26760" x="4032250" y="4902200"/>
          <p14:tracePt t="26777" x="4140200" y="4902200"/>
          <p14:tracePt t="26793" x="4210050" y="4902200"/>
          <p14:tracePt t="26810" x="4254500" y="4902200"/>
          <p14:tracePt t="26827" x="4267200" y="4902200"/>
          <p14:tracePt t="26844" x="4273550" y="4895850"/>
          <p14:tracePt t="27049" x="4273550" y="4889500"/>
          <p14:tracePt t="27072" x="4267200" y="4889500"/>
          <p14:tracePt t="27080" x="4260850" y="4889500"/>
          <p14:tracePt t="27094" x="4241800" y="4889500"/>
          <p14:tracePt t="27111" x="4235450" y="4889500"/>
          <p14:tracePt t="27127" x="4216400" y="4889500"/>
          <p14:tracePt t="27240" x="4235450" y="4889500"/>
          <p14:tracePt t="27248" x="4241800" y="4889500"/>
          <p14:tracePt t="27261" x="4260850" y="4889500"/>
          <p14:tracePt t="27277" x="4311650" y="4889500"/>
          <p14:tracePt t="27280" x="4349750" y="4889500"/>
          <p14:tracePt t="27293" x="4394200" y="4889500"/>
          <p14:tracePt t="27310" x="4470400" y="4895850"/>
          <p14:tracePt t="27327" x="4578350" y="4895850"/>
          <p14:tracePt t="27343" x="4641850" y="4895850"/>
          <p14:tracePt t="27360" x="4692650" y="4895850"/>
          <p14:tracePt t="27377" x="4737100" y="4895850"/>
          <p14:tracePt t="27393" x="4775200" y="4895850"/>
          <p14:tracePt t="27411" x="4813300" y="4895850"/>
          <p14:tracePt t="27427" x="4826000" y="4895850"/>
          <p14:tracePt t="27443" x="4838700" y="4895850"/>
          <p14:tracePt t="27460" x="4857750" y="4895850"/>
          <p14:tracePt t="27600" x="4864100" y="4889500"/>
          <p14:tracePt t="27784" x="4864100" y="4883150"/>
          <p14:tracePt t="27800" x="4870450" y="4883150"/>
          <p14:tracePt t="27816" x="4876800" y="4883150"/>
          <p14:tracePt t="27832" x="4876800" y="4876800"/>
          <p14:tracePt t="27944" x="4883150" y="4876800"/>
          <p14:tracePt t="27968" x="4889500" y="4870450"/>
          <p14:tracePt t="28232" x="4895850" y="4870450"/>
          <p14:tracePt t="28240" x="4902200" y="4870450"/>
          <p14:tracePt t="28248" x="4921250" y="4870450"/>
          <p14:tracePt t="28277" x="4972050" y="4870450"/>
          <p14:tracePt t="28281" x="4991100" y="4870450"/>
          <p14:tracePt t="28311" x="5111750" y="4870450"/>
          <p14:tracePt t="28328" x="5175250" y="4870450"/>
          <p14:tracePt t="28343" x="5238750" y="4870450"/>
          <p14:tracePt t="28360" x="5289550" y="4870450"/>
          <p14:tracePt t="28377" x="5327650" y="4870450"/>
          <p14:tracePt t="28393" x="5346700" y="4864100"/>
          <p14:tracePt t="28410" x="5372100" y="4857750"/>
          <p14:tracePt t="28427" x="5403850" y="4857750"/>
          <p14:tracePt t="28444" x="5448300" y="4857750"/>
          <p14:tracePt t="28461" x="5499100" y="4857750"/>
          <p14:tracePt t="28477" x="5568950" y="4851400"/>
          <p14:tracePt t="28494" x="5613400" y="4851400"/>
          <p14:tracePt t="28511" x="5632450" y="4845050"/>
          <p14:tracePt t="29327" x="5638800" y="4845050"/>
          <p14:tracePt t="30528" x="5638800" y="4838700"/>
          <p14:tracePt t="30648" x="5632450" y="4838700"/>
          <p14:tracePt t="31265" x="5619750" y="4832350"/>
          <p14:tracePt t="31272" x="5613400" y="4832350"/>
          <p14:tracePt t="31280" x="5594350" y="4826000"/>
          <p14:tracePt t="31294" x="5568950" y="4806950"/>
          <p14:tracePt t="31311" x="5448300" y="4768850"/>
          <p14:tracePt t="31327" x="5314950" y="4705350"/>
          <p14:tracePt t="31343" x="5175250" y="4654550"/>
          <p14:tracePt t="31377" x="4946650" y="4540250"/>
          <p14:tracePt t="31411" x="4800600" y="4425950"/>
          <p14:tracePt t="31427" x="4749800" y="4368800"/>
          <p14:tracePt t="31444" x="4692650" y="4298950"/>
          <p14:tracePt t="31461" x="4648200" y="4241800"/>
          <p14:tracePt t="31477" x="4584700" y="4191000"/>
          <p14:tracePt t="31494" x="4546600" y="4159250"/>
          <p14:tracePt t="31511" x="4495800" y="4114800"/>
          <p14:tracePt t="31527" x="4457700" y="4083050"/>
          <p14:tracePt t="31544" x="4413250" y="4038600"/>
          <p14:tracePt t="31561" x="4343400" y="3962400"/>
          <p14:tracePt t="31577" x="4254500" y="3854450"/>
          <p14:tracePt t="31594" x="4171950" y="3797300"/>
          <p14:tracePt t="31613" x="4121150" y="3746500"/>
          <p14:tracePt t="31627" x="4076700" y="3708400"/>
          <p14:tracePt t="31644" x="4038600" y="3695700"/>
          <p14:tracePt t="31661" x="4019550" y="3683000"/>
          <p14:tracePt t="31679" x="4000500" y="3676650"/>
          <p14:tracePt t="31696" x="3994150" y="3670300"/>
          <p14:tracePt t="31713" x="3975100" y="3657600"/>
          <p14:tracePt t="31729" x="3917950" y="3619500"/>
          <p14:tracePt t="31744" x="3860800" y="3594100"/>
          <p14:tracePt t="31761" x="3790950" y="3549650"/>
          <p14:tracePt t="31777" x="3740150" y="3524250"/>
          <p14:tracePt t="31794" x="3695700" y="3505200"/>
          <p14:tracePt t="31811" x="3733800" y="3314700"/>
          <p14:tracePt t="31830" x="3943350" y="3143250"/>
          <p14:tracePt t="31847" x="3943350" y="3130550"/>
          <p14:tracePt t="31863" x="3930650" y="3117850"/>
          <p14:tracePt t="31894" x="3930650" y="3111500"/>
          <p14:tracePt t="31911" x="3917950" y="3105150"/>
          <p14:tracePt t="31952" x="3911600" y="3098800"/>
          <p14:tracePt t="32000" x="3905250" y="3098800"/>
          <p14:tracePt t="32016" x="3898900" y="3098800"/>
          <p14:tracePt t="32152" x="3911600" y="3098800"/>
          <p14:tracePt t="32160" x="3924300" y="3111500"/>
          <p14:tracePt t="32168" x="3937000" y="3111500"/>
          <p14:tracePt t="32177" x="3962400" y="3117850"/>
          <p14:tracePt t="32194" x="3987800" y="3111500"/>
          <p14:tracePt t="32211" x="4064000" y="3124200"/>
          <p14:tracePt t="32227" x="4121150" y="3143250"/>
          <p14:tracePt t="32244" x="4140200" y="3187700"/>
          <p14:tracePt t="32261" x="4165600" y="3187700"/>
          <p14:tracePt t="32277" x="4171950" y="3206750"/>
          <p14:tracePt t="32280" x="4178300" y="3213100"/>
          <p14:tracePt t="32295" x="4184650" y="3213100"/>
          <p14:tracePt t="32310" x="4191000" y="3225800"/>
          <p14:tracePt t="32326" x="4229100" y="3238500"/>
          <p14:tracePt t="32343" x="4267200" y="3257550"/>
          <p14:tracePt t="32360" x="4305300" y="3257550"/>
          <p14:tracePt t="32377" x="4343400" y="3257550"/>
          <p14:tracePt t="32393" x="4394200" y="3263900"/>
          <p14:tracePt t="32410" x="4445000" y="3276600"/>
          <p14:tracePt t="32427" x="4495800" y="3289300"/>
          <p14:tracePt t="32444" x="4552950" y="3302000"/>
          <p14:tracePt t="32460" x="4635500" y="3314700"/>
          <p14:tracePt t="32477" x="4737100" y="3321050"/>
          <p14:tracePt t="32493" x="4832350" y="3321050"/>
          <p14:tracePt t="32511" x="4914900" y="3321050"/>
          <p14:tracePt t="32527" x="4927600" y="3321050"/>
          <p14:tracePt t="32544" x="4933950" y="3321050"/>
          <p14:tracePt t="32560" x="4940300" y="3321050"/>
          <p14:tracePt t="32577" x="4946650" y="3321050"/>
          <p14:tracePt t="32594" x="4953000" y="3321050"/>
          <p14:tracePt t="32610" x="4978400" y="3321050"/>
          <p14:tracePt t="32627" x="4997450" y="3321050"/>
          <p14:tracePt t="32644" x="5022850" y="3321050"/>
          <p14:tracePt t="32660" x="5048250" y="3321050"/>
          <p14:tracePt t="32677" x="5086350" y="3321050"/>
          <p14:tracePt t="32694" x="5130800" y="3340100"/>
          <p14:tracePt t="32711" x="5187950" y="3346450"/>
          <p14:tracePt t="32783" x="5194300" y="3346450"/>
          <p14:tracePt t="32793" x="5200650" y="3346450"/>
          <p14:tracePt t="32816" x="5207000" y="3346450"/>
          <p14:tracePt t="32880" x="5200650" y="3359150"/>
          <p14:tracePt t="32888" x="5187950" y="3359150"/>
          <p14:tracePt t="32896" x="5181600" y="3359150"/>
          <p14:tracePt t="32911" x="5137150" y="3359150"/>
          <p14:tracePt t="32927" x="5073650" y="3359150"/>
          <p14:tracePt t="32944" x="5010150" y="3359150"/>
          <p14:tracePt t="32961" x="4914900" y="3359150"/>
          <p14:tracePt t="32977" x="4806950" y="3359150"/>
          <p14:tracePt t="32994" x="4699000" y="3359150"/>
          <p14:tracePt t="33011" x="4622800" y="3359150"/>
          <p14:tracePt t="33027" x="4572000" y="3359150"/>
          <p14:tracePt t="33044" x="4527550" y="3359150"/>
          <p14:tracePt t="33061" x="4495800" y="3359150"/>
          <p14:tracePt t="33077" x="4451350" y="3371850"/>
          <p14:tracePt t="33094" x="4394200" y="3371850"/>
          <p14:tracePt t="33111" x="4260850" y="3371850"/>
          <p14:tracePt t="33127" x="4152900" y="3371850"/>
          <p14:tracePt t="33147" x="4013200" y="3371850"/>
          <p14:tracePt t="33163" x="3905250" y="3371850"/>
          <p14:tracePt t="33179" x="3778250" y="3371850"/>
          <p14:tracePt t="33197" x="3676650" y="3371850"/>
          <p14:tracePt t="33213" x="3581400" y="3371850"/>
          <p14:tracePt t="33229" x="3562350" y="3359150"/>
          <p14:tracePt t="33244" x="3517900" y="3359150"/>
          <p14:tracePt t="33263" x="3467100" y="3352800"/>
          <p14:tracePt t="33280" x="3448050" y="3352800"/>
          <p14:tracePt t="33303" x="3441700" y="3352800"/>
          <p14:tracePt t="33312" x="3435350" y="3352800"/>
          <p14:tracePt t="33328" x="3429000" y="3352800"/>
          <p14:tracePt t="33360" x="3422650" y="3352800"/>
          <p14:tracePt t="33448" x="3416300" y="3346450"/>
          <p14:tracePt t="33687" x="3422650" y="3346450"/>
          <p14:tracePt t="33695" x="3448050" y="3346450"/>
          <p14:tracePt t="33703" x="3479800" y="3346450"/>
          <p14:tracePt t="33711" x="3524250" y="3346450"/>
          <p14:tracePt t="33744" x="3835400" y="3346450"/>
          <p14:tracePt t="33780" x="4229100" y="3403600"/>
          <p14:tracePt t="33800" x="4425950" y="3409950"/>
          <p14:tracePt t="33816" x="4514850" y="3422650"/>
          <p14:tracePt t="33830" x="4540250" y="3422650"/>
          <p14:tracePt t="33844" x="4572000" y="3435350"/>
          <p14:tracePt t="33860" x="4597400" y="3435350"/>
          <p14:tracePt t="33877" x="4635500" y="3435350"/>
          <p14:tracePt t="33894" x="4673600" y="3435350"/>
          <p14:tracePt t="33911" x="4768850" y="3435350"/>
          <p14:tracePt t="33927" x="4838700" y="3435350"/>
          <p14:tracePt t="33944" x="4895850" y="3435350"/>
          <p14:tracePt t="33961" x="4953000" y="3435350"/>
          <p14:tracePt t="33977" x="4997450" y="3441700"/>
          <p14:tracePt t="33994" x="5016500" y="3441700"/>
          <p14:tracePt t="34011" x="5029200" y="3441700"/>
          <p14:tracePt t="34128" x="5035550" y="3448050"/>
          <p14:tracePt t="34391" x="5035550" y="3454400"/>
          <p14:tracePt t="34687" x="5029200" y="3454400"/>
          <p14:tracePt t="34719" x="5022850" y="3454400"/>
          <p14:tracePt t="36761" x="5016500" y="3460750"/>
          <p14:tracePt t="37280" x="5010150" y="3460750"/>
          <p14:tracePt t="39368" x="5003800" y="3467100"/>
          <p14:tracePt t="39391" x="4984750" y="3467100"/>
          <p14:tracePt t="39407" x="4978400" y="3473450"/>
          <p14:tracePt t="39456" x="4972050" y="3473450"/>
          <p14:tracePt t="39728" x="4972050" y="3479800"/>
          <p14:tracePt t="39760" x="4978400" y="3479800"/>
          <p14:tracePt t="39768" x="5003800" y="3486150"/>
          <p14:tracePt t="39777" x="5041900" y="3486150"/>
          <p14:tracePt t="39794" x="5143500" y="3511550"/>
          <p14:tracePt t="39811" x="5270500" y="3524250"/>
          <p14:tracePt t="39844" x="5562600" y="3568700"/>
          <p14:tracePt t="39877" x="5734050" y="3587750"/>
          <p14:tracePt t="39893" x="5816600" y="3600450"/>
          <p14:tracePt t="39911" x="5905500" y="3619500"/>
          <p14:tracePt t="39927" x="5969000" y="3632200"/>
          <p14:tracePt t="39944" x="6064250" y="3644900"/>
          <p14:tracePt t="39961" x="6165850" y="3651250"/>
          <p14:tracePt t="39977" x="6292850" y="3670300"/>
          <p14:tracePt t="39994" x="6426200" y="3683000"/>
          <p14:tracePt t="40011" x="6553200" y="3708400"/>
          <p14:tracePt t="40027" x="6654800" y="3714750"/>
          <p14:tracePt t="40044" x="6711950" y="3714750"/>
          <p14:tracePt t="40061" x="6731000" y="3714750"/>
          <p14:tracePt t="40160" x="6718300" y="3714750"/>
          <p14:tracePt t="40168" x="6699250" y="3714750"/>
          <p14:tracePt t="40177" x="6673850" y="3714750"/>
          <p14:tracePt t="40193" x="6623050" y="3733800"/>
          <p14:tracePt t="40211" x="6578600" y="3740150"/>
          <p14:tracePt t="40227" x="6527800" y="3746500"/>
          <p14:tracePt t="40244" x="6477000" y="3752850"/>
          <p14:tracePt t="40261" x="6426200" y="3752850"/>
          <p14:tracePt t="40277" x="6381750" y="3752850"/>
          <p14:tracePt t="40281" x="6350000" y="3752850"/>
          <p14:tracePt t="40293" x="6330950" y="3752850"/>
          <p14:tracePt t="40310" x="6324600" y="3746500"/>
          <p14:tracePt t="40327" x="6318250" y="3740150"/>
          <p14:tracePt t="40360" x="6324600" y="3740150"/>
          <p14:tracePt t="40368" x="6350000" y="3740150"/>
          <p14:tracePt t="40377" x="6375400" y="3740150"/>
          <p14:tracePt t="40393" x="6419850" y="3740150"/>
          <p14:tracePt t="40410" x="6451600" y="3740150"/>
          <p14:tracePt t="40427" x="6489700" y="3740150"/>
          <p14:tracePt t="40444" x="6521450" y="3740150"/>
          <p14:tracePt t="40461" x="6572250" y="3740150"/>
          <p14:tracePt t="40477" x="6654800" y="3740150"/>
          <p14:tracePt t="40493" x="6756400" y="3740150"/>
          <p14:tracePt t="40511" x="6883400" y="3740150"/>
          <p14:tracePt t="40527" x="6965950" y="3740150"/>
          <p14:tracePt t="40544" x="7016750" y="3740150"/>
          <p14:tracePt t="40561" x="7061200" y="3740150"/>
          <p14:tracePt t="40577" x="7086600" y="3740150"/>
          <p14:tracePt t="40594" x="7112000" y="3740150"/>
          <p14:tracePt t="40611" x="7162800" y="3740150"/>
          <p14:tracePt t="40627" x="7207250" y="3740150"/>
          <p14:tracePt t="40644" x="7258050" y="3740150"/>
          <p14:tracePt t="40661" x="7270750" y="3740150"/>
          <p14:tracePt t="40677" x="7277100" y="3740150"/>
          <p14:tracePt t="40904" x="7283450" y="3740150"/>
          <p14:tracePt t="40944" x="7270750" y="3740150"/>
          <p14:tracePt t="40960" x="7264400" y="3740150"/>
          <p14:tracePt t="42063" x="7264400" y="3733800"/>
          <p14:tracePt t="42079" x="7264400" y="3727450"/>
          <p14:tracePt t="42087" x="7264400" y="3721100"/>
          <p14:tracePt t="42095" x="7264400" y="3702050"/>
          <p14:tracePt t="42111" x="7264400" y="3676650"/>
          <p14:tracePt t="42127" x="7264400" y="3632200"/>
          <p14:tracePt t="42160" x="7264400" y="3511550"/>
          <p14:tracePt t="42194" x="7239000" y="3371850"/>
          <p14:tracePt t="42211" x="7200900" y="3302000"/>
          <p14:tracePt t="42227" x="7162800" y="3244850"/>
          <p14:tracePt t="42244" x="7112000" y="3168650"/>
          <p14:tracePt t="42261" x="7067550" y="3098800"/>
          <p14:tracePt t="42277" x="7016750" y="3016250"/>
          <p14:tracePt t="42294" x="6978650" y="2927350"/>
          <p14:tracePt t="42297" x="6953250" y="2863850"/>
          <p14:tracePt t="42311" x="6902450" y="2749550"/>
          <p14:tracePt t="42327" x="6845300" y="2660650"/>
          <p14:tracePt t="42344" x="6788150" y="2559050"/>
          <p14:tracePt t="42361" x="6718300" y="2451100"/>
          <p14:tracePt t="42377" x="6623050" y="2343150"/>
          <p14:tracePt t="42394" x="6496050" y="2228850"/>
          <p14:tracePt t="42410" x="6407150" y="2159000"/>
          <p14:tracePt t="42427" x="6311900" y="2108200"/>
          <p14:tracePt t="42444" x="6229350" y="2063750"/>
          <p14:tracePt t="42460" x="6153150" y="2012950"/>
          <p14:tracePt t="42477" x="6070600" y="1968500"/>
          <p14:tracePt t="42494" x="5994400" y="1936750"/>
          <p14:tracePt t="42511" x="5905500" y="1911350"/>
          <p14:tracePt t="42527" x="5848350" y="1911350"/>
          <p14:tracePt t="42544" x="5727700" y="1911350"/>
          <p14:tracePt t="42561" x="5594350" y="1911350"/>
          <p14:tracePt t="42577" x="5454650" y="1924050"/>
          <p14:tracePt t="42594" x="5346700" y="1955800"/>
          <p14:tracePt t="42611" x="5257800" y="1981200"/>
          <p14:tracePt t="42627" x="5194300" y="2019300"/>
          <p14:tracePt t="42644" x="5143500" y="2025650"/>
          <p14:tracePt t="42661" x="5099050" y="2032000"/>
          <p14:tracePt t="42677" x="5067300" y="2044700"/>
          <p14:tracePt t="42694" x="5041900" y="2044700"/>
          <p14:tracePt t="42711" x="5022850" y="2057400"/>
          <p14:tracePt t="42727" x="5016500" y="2057400"/>
          <p14:tracePt t="42744" x="5016500" y="2063750"/>
          <p14:tracePt t="42810" x="5022850" y="2063750"/>
          <p14:tracePt t="42816" x="5035550" y="2063750"/>
          <p14:tracePt t="42827" x="5041900" y="2063750"/>
          <p14:tracePt t="42844" x="5067300" y="2063750"/>
          <p14:tracePt t="42861" x="5092700" y="2063750"/>
          <p14:tracePt t="42877" x="5143500" y="2063750"/>
          <p14:tracePt t="42894" x="5213350" y="2063750"/>
          <p14:tracePt t="42911" x="5314950" y="2063750"/>
          <p14:tracePt t="42927" x="5435600" y="2063750"/>
          <p14:tracePt t="42944" x="5530850" y="2063750"/>
          <p14:tracePt t="42961" x="5626100" y="2063750"/>
          <p14:tracePt t="42977" x="5708650" y="2063750"/>
          <p14:tracePt t="42994" x="5810250" y="2063750"/>
          <p14:tracePt t="43011" x="5937250" y="2063750"/>
          <p14:tracePt t="43027" x="6032500" y="2063750"/>
          <p14:tracePt t="43044" x="6127750" y="2063750"/>
          <p14:tracePt t="43061" x="6203950" y="2063750"/>
          <p14:tracePt t="43077" x="6280150" y="2063750"/>
          <p14:tracePt t="43094" x="6375400" y="2063750"/>
          <p14:tracePt t="43111" x="6508750" y="2063750"/>
          <p14:tracePt t="43127" x="6597650" y="2063750"/>
          <p14:tracePt t="43144" x="6673850" y="2063750"/>
          <p14:tracePt t="43161" x="6705600" y="2057400"/>
          <p14:tracePt t="43177" x="6731000" y="2051050"/>
          <p14:tracePt t="43194" x="6750050" y="2044700"/>
          <p14:tracePt t="43211" x="6769100" y="2038350"/>
          <p14:tracePt t="43227" x="6781800" y="2038350"/>
          <p14:tracePt t="43244" x="6794500" y="2038350"/>
          <p14:tracePt t="43261" x="6813550" y="2038350"/>
          <p14:tracePt t="43277" x="6826250" y="2038350"/>
          <p14:tracePt t="43311" x="6832600" y="2038350"/>
          <p14:tracePt t="43336" x="6845300" y="2038350"/>
          <p14:tracePt t="43360" x="6851650" y="2032000"/>
          <p14:tracePt t="43368" x="6858000" y="2032000"/>
          <p14:tracePt t="43377" x="6864350" y="2032000"/>
          <p14:tracePt t="43512" x="6870700" y="2025650"/>
          <p14:tracePt t="45136" x="6877050" y="2038350"/>
          <p14:tracePt t="45144" x="6883400" y="2044700"/>
          <p14:tracePt t="45161" x="6915150" y="2076450"/>
          <p14:tracePt t="45178" x="6940550" y="2114550"/>
          <p14:tracePt t="45194" x="6985000" y="2165350"/>
          <p14:tracePt t="45211" x="7035800" y="2235200"/>
          <p14:tracePt t="45244" x="7156450" y="2413000"/>
          <p14:tracePt t="45277" x="7258050" y="2654300"/>
          <p14:tracePt t="45294" x="7270750" y="2806700"/>
          <p14:tracePt t="45296" x="7270750" y="2857500"/>
          <p14:tracePt t="45310" x="7277100" y="2921000"/>
          <p14:tracePt t="45327" x="7277100" y="3086100"/>
          <p14:tracePt t="45343" x="7277100" y="3213100"/>
          <p14:tracePt t="45360" x="7258050" y="3308350"/>
          <p14:tracePt t="45377" x="7194550" y="3409950"/>
          <p14:tracePt t="45393" x="7131050" y="3492500"/>
          <p14:tracePt t="45410" x="7029450" y="3594100"/>
          <p14:tracePt t="45427" x="6921500" y="3689350"/>
          <p14:tracePt t="45444" x="6794500" y="3784600"/>
          <p14:tracePt t="45461" x="6692900" y="3867150"/>
          <p14:tracePt t="45477" x="6559550" y="3962400"/>
          <p14:tracePt t="45495" x="6426200" y="4076700"/>
          <p14:tracePt t="45511" x="6362700" y="4146550"/>
          <p14:tracePt t="45527" x="6311900" y="4203700"/>
          <p14:tracePt t="45544" x="6273800" y="4260850"/>
          <p14:tracePt t="45561" x="6242050" y="4318000"/>
          <p14:tracePt t="45577" x="6203950" y="4368800"/>
          <p14:tracePt t="45594" x="6178550" y="4400550"/>
          <p14:tracePt t="45610" x="6134100" y="4432300"/>
          <p14:tracePt t="45627" x="6115050" y="4445000"/>
          <p14:tracePt t="45644" x="6089650" y="4451350"/>
          <p14:tracePt t="45660" x="6051550" y="4451350"/>
          <p14:tracePt t="45677" x="6019800" y="4451350"/>
          <p14:tracePt t="45693" x="5981700" y="4451350"/>
          <p14:tracePt t="45710" x="5943600" y="4451350"/>
          <p14:tracePt t="45727" x="5867400" y="4451350"/>
          <p14:tracePt t="45743" x="5803900" y="4451350"/>
          <p14:tracePt t="45761" x="5740400" y="4451350"/>
          <p14:tracePt t="45777" x="5695950" y="4451350"/>
          <p14:tracePt t="45795" x="5664200" y="4451350"/>
          <p14:tracePt t="45810" x="5613400" y="4451350"/>
          <p14:tracePt t="45827" x="5581650" y="4464050"/>
          <p14:tracePt t="45843" x="5543550" y="4464050"/>
          <p14:tracePt t="45860" x="5511800" y="4470400"/>
          <p14:tracePt t="45877" x="5499100" y="4476750"/>
          <p14:tracePt t="45893" x="5486400" y="4483100"/>
          <p14:tracePt t="45910" x="5486400" y="4489450"/>
          <p14:tracePt t="45968" x="5492750" y="4489450"/>
          <p14:tracePt t="45984" x="5499100" y="4489450"/>
          <p14:tracePt t="45992" x="5511800" y="4489450"/>
          <p14:tracePt t="46000" x="5518150" y="4489450"/>
          <p14:tracePt t="46011" x="5524500" y="4489450"/>
          <p14:tracePt t="46027" x="5549900" y="4489450"/>
          <p14:tracePt t="46044" x="5562600" y="4489450"/>
          <p14:tracePt t="46061" x="5594350" y="4489450"/>
          <p14:tracePt t="46077" x="5626100" y="4489450"/>
          <p14:tracePt t="46094" x="5664200" y="4489450"/>
          <p14:tracePt t="46111" x="5765800" y="4489450"/>
          <p14:tracePt t="46127" x="5854700" y="4489450"/>
          <p14:tracePt t="46144" x="5969000" y="4489450"/>
          <p14:tracePt t="46161" x="6076950" y="4489450"/>
          <p14:tracePt t="46177" x="6197600" y="4489450"/>
          <p14:tracePt t="46194" x="6299200" y="4489450"/>
          <p14:tracePt t="46211" x="6369050" y="4489450"/>
          <p14:tracePt t="46227" x="6407150" y="4483100"/>
          <p14:tracePt t="46244" x="6432550" y="4483100"/>
          <p14:tracePt t="46261" x="6438900" y="4476750"/>
          <p14:tracePt t="46294" x="6445250" y="4476750"/>
          <p14:tracePt t="46311" x="6464300" y="4476750"/>
          <p14:tracePt t="46327" x="6483350" y="4476750"/>
          <p14:tracePt t="46344" x="6508750" y="4476750"/>
          <p14:tracePt t="46361" x="6534150" y="4476750"/>
          <p14:tracePt t="46377" x="6559550" y="4476750"/>
          <p14:tracePt t="46394" x="6584950" y="4476750"/>
          <p14:tracePt t="46411" x="6597650" y="4476750"/>
          <p14:tracePt t="46427" x="6604000" y="4476750"/>
          <p14:tracePt t="46444" x="6616700" y="4470400"/>
          <p14:tracePt t="46461" x="6623050" y="4470400"/>
          <p14:tracePt t="46477" x="6635750" y="4470400"/>
          <p14:tracePt t="46494" x="6661150" y="4470400"/>
          <p14:tracePt t="46512" x="6705600" y="4470400"/>
          <p14:tracePt t="46527" x="6731000" y="4470400"/>
          <p14:tracePt t="46544" x="6756400" y="4470400"/>
          <p14:tracePt t="46561" x="6769100" y="4470400"/>
          <p14:tracePt t="46577" x="6775450" y="4470400"/>
          <p14:tracePt t="46594" x="6788150" y="4470400"/>
          <p14:tracePt t="46611" x="6807200" y="4470400"/>
          <p14:tracePt t="46627" x="6813550" y="4470400"/>
          <p14:tracePt t="46644" x="6832600" y="4470400"/>
          <p14:tracePt t="46697" x="6845300" y="4464050"/>
          <p14:tracePt t="47032" x="6845300" y="4457700"/>
          <p14:tracePt t="47088" x="6845300" y="4451350"/>
          <p14:tracePt t="48104" x="6858000" y="4451350"/>
          <p14:tracePt t="48112" x="6864350" y="4451350"/>
          <p14:tracePt t="48127" x="6896100" y="4451350"/>
          <p14:tracePt t="48143" x="6940550" y="4451350"/>
          <p14:tracePt t="48160" x="7010400" y="4451350"/>
          <p14:tracePt t="48194" x="7150100" y="4451350"/>
          <p14:tracePt t="48227" x="7302500" y="4457700"/>
          <p14:tracePt t="48244" x="7391400" y="4457700"/>
          <p14:tracePt t="48261" x="7448550" y="4457700"/>
          <p14:tracePt t="48277" x="7518400" y="4457700"/>
          <p14:tracePt t="48294" x="7556500" y="4457700"/>
          <p14:tracePt t="48311" x="7600950" y="4457700"/>
          <p14:tracePt t="48328" x="7620000" y="4457700"/>
          <p14:tracePt t="48344" x="7626350" y="4457700"/>
          <p14:tracePt t="48361" x="7632700" y="4457700"/>
          <p14:tracePt t="48377" x="7639050" y="4457700"/>
          <p14:tracePt t="48440" x="7645400" y="4457700"/>
          <p14:tracePt t="48640" x="7658100" y="4457700"/>
          <p14:tracePt t="48656" x="7670800" y="4457700"/>
          <p14:tracePt t="48664" x="7683500" y="4457700"/>
          <p14:tracePt t="48677" x="7702550" y="4457700"/>
          <p14:tracePt t="48694" x="7753350" y="4457700"/>
          <p14:tracePt t="48711" x="7886700" y="4476750"/>
          <p14:tracePt t="48727" x="8007350" y="4489450"/>
          <p14:tracePt t="48744" x="8121650" y="4502150"/>
          <p14:tracePt t="48761" x="8229600" y="4514850"/>
          <p14:tracePt t="48777" x="8312150" y="4521200"/>
          <p14:tracePt t="48794" x="8369300" y="4533900"/>
          <p14:tracePt t="48811" x="8407400" y="4540250"/>
          <p14:tracePt t="48827" x="8432800" y="4540250"/>
          <p14:tracePt t="48844" x="8451850" y="4546600"/>
          <p14:tracePt t="48861" x="8477250" y="4559300"/>
          <p14:tracePt t="48877" x="8489950" y="4559300"/>
          <p14:tracePt t="48894" x="8502650" y="4559300"/>
          <p14:tracePt t="48911" x="8521700" y="4565650"/>
          <p14:tracePt t="48944" x="8528050" y="4565650"/>
          <p14:tracePt t="48961" x="8534400" y="4565650"/>
          <p14:tracePt t="50344" x="8540750" y="4565650"/>
          <p14:tracePt t="50376" x="8540750" y="4572000"/>
          <p14:tracePt t="50407" x="8540750" y="4578350"/>
          <p14:tracePt t="50439" x="8540750" y="4584700"/>
          <p14:tracePt t="50447" x="8534400" y="4597400"/>
          <p14:tracePt t="50477" x="8502650" y="4622800"/>
          <p14:tracePt t="50494" x="8451850" y="4648200"/>
          <p14:tracePt t="50511" x="8293100" y="4679950"/>
          <p14:tracePt t="50527" x="8172450" y="4692650"/>
          <p14:tracePt t="50544" x="8026400" y="4711700"/>
          <p14:tracePt t="50561" x="7899400" y="4718050"/>
          <p14:tracePt t="50577" x="7753350" y="4724400"/>
          <p14:tracePt t="50594" x="7626350" y="4743450"/>
          <p14:tracePt t="50611" x="7512050" y="4762500"/>
          <p14:tracePt t="50627" x="7391400" y="4781550"/>
          <p14:tracePt t="50644" x="7277100" y="4794250"/>
          <p14:tracePt t="50661" x="7143750" y="4819650"/>
          <p14:tracePt t="50677" x="7004050" y="4819650"/>
          <p14:tracePt t="50694" x="6838950" y="4819650"/>
          <p14:tracePt t="50711" x="6610350" y="4838700"/>
          <p14:tracePt t="50727" x="6464300" y="4883150"/>
          <p14:tracePt t="50744" x="6318250" y="4940300"/>
          <p14:tracePt t="50761" x="6191250" y="5003800"/>
          <p14:tracePt t="50777" x="6038850" y="5067300"/>
          <p14:tracePt t="50794" x="5911850" y="5130800"/>
          <p14:tracePt t="50810" x="5778500" y="5207000"/>
          <p14:tracePt t="50827" x="5651500" y="5276850"/>
          <p14:tracePt t="50844" x="5537200" y="5359400"/>
          <p14:tracePt t="50861" x="5441950" y="5422900"/>
          <p14:tracePt t="50877" x="5334000" y="5492750"/>
          <p14:tracePt t="50894" x="5207000" y="5556250"/>
          <p14:tracePt t="50911" x="4953000" y="5619750"/>
          <p14:tracePt t="50927" x="4737100" y="5651500"/>
          <p14:tracePt t="50944" x="4521200" y="5689600"/>
          <p14:tracePt t="50961" x="4343400" y="5702300"/>
          <p14:tracePt t="50977" x="4203700" y="5702300"/>
          <p14:tracePt t="50994" x="4070350" y="5702300"/>
          <p14:tracePt t="51011" x="3930650" y="5689600"/>
          <p14:tracePt t="51027" x="3803650" y="5651500"/>
          <p14:tracePt t="51044" x="3695700" y="5619750"/>
          <p14:tracePt t="51060" x="3575050" y="5594350"/>
          <p14:tracePt t="51077" x="3498850" y="5581650"/>
          <p14:tracePt t="51094" x="3409950" y="5549900"/>
          <p14:tracePt t="51111" x="3276600" y="5518150"/>
          <p14:tracePt t="51127" x="3219450" y="5518150"/>
          <p14:tracePt t="51144" x="3181350" y="5505450"/>
          <p14:tracePt t="51161" x="3155950" y="5505450"/>
          <p14:tracePt t="51177" x="3130550" y="5505450"/>
          <p14:tracePt t="51194" x="3105150" y="5505450"/>
          <p14:tracePt t="51211" x="3079750" y="5505450"/>
          <p14:tracePt t="51227" x="3054350" y="5524500"/>
          <p14:tracePt t="51244" x="3048000" y="5530850"/>
          <p14:tracePt t="51261" x="3041650" y="5530850"/>
          <p14:tracePt t="51277" x="3022600" y="5543550"/>
          <p14:tracePt t="51294" x="2990850" y="5556250"/>
          <p14:tracePt t="51298" x="2978150" y="5562600"/>
          <p14:tracePt t="51311" x="2940050" y="5594350"/>
          <p14:tracePt t="51327" x="2901950" y="5626100"/>
          <p14:tracePt t="51344" x="2844800" y="5664200"/>
          <p14:tracePt t="51361" x="2794000" y="5689600"/>
          <p14:tracePt t="51377" x="2730500" y="5702300"/>
          <p14:tracePt t="51394" x="2660650" y="5702300"/>
          <p14:tracePt t="51410" x="2565400" y="5702300"/>
          <p14:tracePt t="51427" x="2444750" y="5670550"/>
          <p14:tracePt t="51444" x="2317750" y="5638800"/>
          <p14:tracePt t="51461" x="2203450" y="5626100"/>
          <p14:tracePt t="51477" x="2108200" y="5600700"/>
          <p14:tracePt t="51494" x="2038350" y="5575300"/>
          <p14:tracePt t="51511" x="1974850" y="5524500"/>
          <p14:tracePt t="51527" x="1943100" y="5473700"/>
          <p14:tracePt t="51544" x="1917700" y="5397500"/>
          <p14:tracePt t="51561" x="1905000" y="5308600"/>
          <p14:tracePt t="51577" x="1898650" y="5238750"/>
          <p14:tracePt t="51594" x="1892300" y="5168900"/>
          <p14:tracePt t="51611" x="1917700" y="5086350"/>
          <p14:tracePt t="51639" x="2089150" y="4883150"/>
          <p14:tracePt t="51649" x="2139950" y="4838700"/>
          <p14:tracePt t="51663" x="2311400" y="4737100"/>
          <p14:tracePt t="51678" x="2400300" y="4705350"/>
          <p14:tracePt t="51695" x="2749550" y="4559300"/>
          <p14:tracePt t="51712" x="2965450" y="4489450"/>
          <p14:tracePt t="51727" x="3225800" y="4413250"/>
          <p14:tracePt t="51744" x="3505200" y="4375150"/>
          <p14:tracePt t="51761" x="3746500" y="4343400"/>
          <p14:tracePt t="51777" x="3937000" y="4318000"/>
          <p14:tracePt t="51794" x="4083050" y="4318000"/>
          <p14:tracePt t="51810" x="4210050" y="4318000"/>
          <p14:tracePt t="51827" x="4298950" y="4330700"/>
          <p14:tracePt t="51843" x="4394200" y="4368800"/>
          <p14:tracePt t="51860" x="4502150" y="4425950"/>
          <p14:tracePt t="51877" x="4603750" y="4457700"/>
          <p14:tracePt t="51894" x="4699000" y="4489450"/>
          <p14:tracePt t="51911" x="4800600" y="4502150"/>
          <p14:tracePt t="51927" x="4813300" y="4514850"/>
          <p14:tracePt t="51968" x="4794250" y="4514850"/>
          <p14:tracePt t="51977" x="4775200" y="4514850"/>
          <p14:tracePt t="51994" x="4743450" y="4508500"/>
          <p14:tracePt t="52011" x="4699000" y="4495800"/>
          <p14:tracePt t="52027" x="4673600" y="4483100"/>
          <p14:tracePt t="52044" x="4648200" y="4476750"/>
          <p14:tracePt t="52061" x="4616450" y="4457700"/>
          <p14:tracePt t="52077" x="4603750" y="4438650"/>
          <p14:tracePt t="52094" x="4572000" y="4406900"/>
          <p14:tracePt t="52111" x="4540250" y="4343400"/>
          <p14:tracePt t="52127" x="4521200" y="4305300"/>
          <p14:tracePt t="52144" x="4521200" y="4267200"/>
          <p14:tracePt t="52161" x="4540250" y="4203700"/>
          <p14:tracePt t="52177" x="4584700" y="4133850"/>
          <p14:tracePt t="52194" x="4629150" y="4064000"/>
          <p14:tracePt t="52211" x="4705350" y="3994150"/>
          <p14:tracePt t="52227" x="4787900" y="3943350"/>
          <p14:tracePt t="52244" x="4889500" y="3892550"/>
          <p14:tracePt t="52261" x="4984750" y="3848100"/>
          <p14:tracePt t="52277" x="5099050" y="3822700"/>
          <p14:tracePt t="52294" x="5194300" y="3797300"/>
          <p14:tracePt t="52297" x="5238750" y="3790950"/>
          <p14:tracePt t="52310" x="5302250" y="3790950"/>
          <p14:tracePt t="52327" x="5461000" y="3790950"/>
          <p14:tracePt t="52343" x="5568950" y="3790950"/>
          <p14:tracePt t="52360" x="5721350" y="3803650"/>
          <p14:tracePt t="52377" x="5848350" y="3790950"/>
          <p14:tracePt t="52393" x="5956300" y="3790950"/>
          <p14:tracePt t="52410" x="6026150" y="3790950"/>
          <p14:tracePt t="52427" x="6076950" y="3778250"/>
          <p14:tracePt t="52444" x="6089650" y="3771900"/>
          <p14:tracePt t="52497" x="6096000" y="3771900"/>
          <p14:tracePt t="52608" x="6102350" y="3765550"/>
          <p14:tracePt t="52615" x="6115050" y="3752850"/>
          <p14:tracePt t="52627" x="6121400" y="3746500"/>
          <p14:tracePt t="52643" x="6127750" y="3714750"/>
          <p14:tracePt t="52660" x="6146800" y="3670300"/>
          <p14:tracePt t="52677" x="6165850" y="3638550"/>
          <p14:tracePt t="52694" x="6197600" y="3600450"/>
          <p14:tracePt t="52711" x="6280150" y="3498850"/>
          <p14:tracePt t="52727" x="6343650" y="3460750"/>
          <p14:tracePt t="52744" x="6419850" y="3422650"/>
          <p14:tracePt t="52761" x="6489700" y="3409950"/>
          <p14:tracePt t="52777" x="6546850" y="3403600"/>
          <p14:tracePt t="52794" x="6604000" y="3403600"/>
          <p14:tracePt t="52811" x="6661150" y="3403600"/>
          <p14:tracePt t="52827" x="6718300" y="3403600"/>
          <p14:tracePt t="52844" x="6813550" y="3403600"/>
          <p14:tracePt t="52861" x="6921500" y="3403600"/>
          <p14:tracePt t="52877" x="7042150" y="3403600"/>
          <p14:tracePt t="52894" x="7175500" y="3403600"/>
          <p14:tracePt t="52911" x="7327900" y="3403600"/>
          <p14:tracePt t="52927" x="7397750" y="3403600"/>
          <p14:tracePt t="52944" x="7416800" y="3403600"/>
          <p14:tracePt t="52977" x="7429500" y="3409950"/>
          <p14:tracePt t="53011" x="7435850" y="3422650"/>
          <p14:tracePt t="53027" x="7435850" y="3429000"/>
          <p14:tracePt t="53044" x="7435850" y="3441700"/>
          <p14:tracePt t="53061" x="7435850" y="3460750"/>
          <p14:tracePt t="53077" x="7435850" y="3467100"/>
          <p14:tracePt t="53094" x="7435850" y="3486150"/>
          <p14:tracePt t="53160" x="7429500" y="3492500"/>
          <p14:tracePt t="53952" x="7429500" y="3486150"/>
          <p14:tracePt t="54304" x="7429500" y="3479800"/>
          <p14:tracePt t="54399" x="7435850" y="3479800"/>
          <p14:tracePt t="54415" x="7448550" y="3479800"/>
          <p14:tracePt t="54423" x="7461250" y="3486150"/>
          <p14:tracePt t="54444" x="7518400" y="3530600"/>
          <p14:tracePt t="54477" x="7632700" y="3676650"/>
          <p14:tracePt t="54495" x="7734300" y="3803650"/>
          <p14:tracePt t="54511" x="7810500" y="3924300"/>
          <p14:tracePt t="54527" x="7874000" y="4070350"/>
          <p14:tracePt t="54544" x="7905750" y="4203700"/>
          <p14:tracePt t="54561" x="7950200" y="4330700"/>
          <p14:tracePt t="54577" x="7988300" y="4508500"/>
          <p14:tracePt t="54594" x="8001000" y="4686300"/>
          <p14:tracePt t="54611" x="8020050" y="4813300"/>
          <p14:tracePt t="54627" x="8020050" y="4914900"/>
          <p14:tracePt t="54644" x="8020050" y="5060950"/>
          <p14:tracePt t="54661" x="8001000" y="5207000"/>
          <p14:tracePt t="54677" x="7962900" y="5334000"/>
          <p14:tracePt t="54694" x="7937500" y="5473700"/>
          <p14:tracePt t="54711" x="7912100" y="5600700"/>
          <p14:tracePt t="54728" x="7886700" y="5670550"/>
          <p14:tracePt t="54744" x="7874000" y="5734050"/>
          <p14:tracePt t="54761" x="7854950" y="5797550"/>
          <p14:tracePt t="54777" x="7848600" y="5892800"/>
          <p14:tracePt t="54794" x="7823200" y="5969000"/>
          <p14:tracePt t="54811" x="7810500" y="6064250"/>
          <p14:tracePt t="54828" x="7797800" y="6140450"/>
          <p14:tracePt t="54844" x="7797800" y="6203950"/>
          <p14:tracePt t="54861" x="7797800" y="6229350"/>
          <p14:tracePt t="54877" x="7804150" y="6254750"/>
          <p14:tracePt t="54894" x="7816850" y="6267450"/>
          <p14:tracePt t="54928" x="7816850" y="6273800"/>
          <p14:tracePt t="54944" x="7816850" y="6280150"/>
          <p14:tracePt t="55080" x="7816850" y="6286500"/>
          <p14:tracePt t="55224" x="7829550" y="6286500"/>
          <p14:tracePt t="55232" x="7829550" y="6280150"/>
          <p14:tracePt t="56064" x="7829550" y="6292850"/>
          <p14:tracePt t="56224" x="7835900" y="6292850"/>
          <p14:tracePt t="56415" x="7823200" y="6292850"/>
          <p14:tracePt t="56423" x="7810500" y="6292850"/>
          <p14:tracePt t="56432" x="7797800" y="6292850"/>
          <p14:tracePt t="56444" x="7791450" y="6292850"/>
          <p14:tracePt t="56461" x="7785100" y="6292850"/>
          <p14:tracePt t="56477" x="7772400" y="6286500"/>
          <p14:tracePt t="56493" x="7766050" y="6261100"/>
          <p14:tracePt t="56527" x="7702550" y="6134100"/>
          <p14:tracePt t="56560" x="7626350" y="5975350"/>
          <p14:tracePt t="56578" x="7588250" y="5886450"/>
          <p14:tracePt t="56594" x="7524750" y="5784850"/>
          <p14:tracePt t="56611" x="7442200" y="5702300"/>
          <p14:tracePt t="56627" x="7346950" y="5600700"/>
          <p14:tracePt t="56644" x="7283450" y="5537200"/>
          <p14:tracePt t="56660" x="7245350" y="5499100"/>
          <p14:tracePt t="56677" x="7213600" y="5467350"/>
          <p14:tracePt t="56694" x="7194550" y="5448300"/>
          <p14:tracePt t="56711" x="7181850" y="5448300"/>
          <p14:tracePt t="56727" x="7175500" y="5448300"/>
          <p14:tracePt t="56744" x="7169150" y="5448300"/>
          <p14:tracePt t="56761" x="7156450" y="5448300"/>
          <p14:tracePt t="56777" x="7150100" y="5454650"/>
          <p14:tracePt t="56794" x="7137400" y="5454650"/>
          <p14:tracePt t="56816" x="7137400" y="5461000"/>
          <p14:tracePt t="57240" x="7143750" y="5461000"/>
          <p14:tracePt t="57455" x="7150100" y="5461000"/>
          <p14:tracePt t="57480" x="7156450" y="5454650"/>
          <p14:tracePt t="57632" x="7156450" y="5448300"/>
          <p14:tracePt t="57656" x="7156450" y="5441950"/>
          <p14:tracePt t="58552" x="7156450" y="5429250"/>
          <p14:tracePt t="58577" x="7150100" y="5429250"/>
          <p14:tracePt t="58593" x="7143750" y="5422900"/>
          <p14:tracePt t="58616" x="7137400" y="5422900"/>
          <p14:tracePt t="58632" x="7131050" y="5422900"/>
          <p14:tracePt t="58648" x="7124700" y="5416550"/>
          <p14:tracePt t="58680" x="7118350" y="5416550"/>
          <p14:tracePt t="58694" x="7112000" y="5416550"/>
          <p14:tracePt t="58768" x="7105650" y="5416550"/>
          <p14:tracePt t="68160" x="7092950" y="5410200"/>
          <p14:tracePt t="68176" x="7086600" y="5403850"/>
          <p14:tracePt t="68184" x="7073900" y="5391150"/>
          <p14:tracePt t="68201" x="7061200" y="5378450"/>
          <p14:tracePt t="68211" x="7042150" y="5378450"/>
          <p14:tracePt t="68227" x="7029450" y="5372100"/>
          <p14:tracePt t="68261" x="7010400" y="53657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627784" y="476672"/>
            <a:ext cx="3775393" cy="523220"/>
          </a:xfrm>
          <a:prstGeom prst="rect">
            <a:avLst/>
          </a:prstGeom>
          <a:noFill/>
        </p:spPr>
        <p:txBody>
          <a:bodyPr wrap="none" rtlCol="0">
            <a:spAutoFit/>
          </a:bodyPr>
          <a:lstStyle/>
          <a:p>
            <a:r>
              <a:rPr kumimoji="1" lang="ja-JP" altLang="en-US" sz="2800" dirty="0">
                <a:latin typeface="游明朝 Demibold" panose="02020600000000000000" pitchFamily="18" charset="-128"/>
                <a:ea typeface="游明朝 Demibold" panose="02020600000000000000" pitchFamily="18" charset="-128"/>
              </a:rPr>
              <a:t>口腔機能発達不全とは</a:t>
            </a:r>
          </a:p>
        </p:txBody>
      </p:sp>
      <p:sp>
        <p:nvSpPr>
          <p:cNvPr id="5" name="テキスト ボックス 4"/>
          <p:cNvSpPr txBox="1"/>
          <p:nvPr/>
        </p:nvSpPr>
        <p:spPr>
          <a:xfrm>
            <a:off x="899592" y="1556792"/>
            <a:ext cx="7128792" cy="4247317"/>
          </a:xfrm>
          <a:prstGeom prst="rect">
            <a:avLst/>
          </a:prstGeom>
          <a:noFill/>
        </p:spPr>
        <p:txBody>
          <a:bodyPr wrap="square" rtlCol="0">
            <a:spAutoFit/>
          </a:bodyPr>
          <a:lstStyle/>
          <a:p>
            <a:r>
              <a:rPr lang="ja-JP" altLang="en-US" dirty="0">
                <a:latin typeface="游明朝 Demibold" panose="02020600000000000000" pitchFamily="18" charset="-128"/>
                <a:ea typeface="游明朝 Demibold" panose="02020600000000000000" pitchFamily="18" charset="-128"/>
              </a:rPr>
              <a:t>✔　子供たちの口腔機能が大変なことになっているわけではない。</a:t>
            </a:r>
            <a:endParaRPr lang="en-US" altLang="ja-JP" dirty="0">
              <a:latin typeface="游明朝 Demibold" panose="02020600000000000000" pitchFamily="18" charset="-128"/>
              <a:ea typeface="游明朝 Demibold" panose="02020600000000000000" pitchFamily="18" charset="-128"/>
            </a:endParaRPr>
          </a:p>
          <a:p>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「食べる機能」、「話す機能」、または「呼吸する機能」が</a:t>
            </a:r>
            <a:endParaRPr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a:t>
            </a:r>
            <a:r>
              <a:rPr lang="ja-JP" altLang="en-US" dirty="0">
                <a:solidFill>
                  <a:srgbClr val="FF0000"/>
                </a:solidFill>
                <a:latin typeface="游明朝 Demibold" panose="02020600000000000000" pitchFamily="18" charset="-128"/>
                <a:ea typeface="游明朝 Demibold" panose="02020600000000000000" pitchFamily="18" charset="-128"/>
              </a:rPr>
              <a:t>十分に発達していないか</a:t>
            </a:r>
            <a:r>
              <a:rPr lang="ja-JP" altLang="en-US" dirty="0">
                <a:latin typeface="游明朝 Demibold" panose="02020600000000000000" pitchFamily="18" charset="-128"/>
                <a:ea typeface="游明朝 Demibold" panose="02020600000000000000" pitchFamily="18" charset="-128"/>
              </a:rPr>
              <a:t>、</a:t>
            </a:r>
            <a:r>
              <a:rPr lang="ja-JP" altLang="en-US" dirty="0">
                <a:solidFill>
                  <a:srgbClr val="FF0000"/>
                </a:solidFill>
                <a:latin typeface="游明朝 Demibold" panose="02020600000000000000" pitchFamily="18" charset="-128"/>
                <a:ea typeface="游明朝 Demibold" panose="02020600000000000000" pitchFamily="18" charset="-128"/>
              </a:rPr>
              <a:t>正常（定型的）に機能獲得ができ</a:t>
            </a:r>
            <a:endParaRPr lang="en-US" altLang="ja-JP" dirty="0">
              <a:solidFill>
                <a:srgbClr val="FF0000"/>
              </a:solidFill>
              <a:latin typeface="游明朝 Demibold" panose="02020600000000000000" pitchFamily="18" charset="-128"/>
              <a:ea typeface="游明朝 Demibold" panose="02020600000000000000" pitchFamily="18" charset="-128"/>
            </a:endParaRPr>
          </a:p>
          <a:p>
            <a:r>
              <a:rPr lang="ja-JP" altLang="en-US" dirty="0">
                <a:solidFill>
                  <a:srgbClr val="FF0000"/>
                </a:solidFill>
                <a:latin typeface="游明朝 Demibold" panose="02020600000000000000" pitchFamily="18" charset="-128"/>
                <a:ea typeface="游明朝 Demibold" panose="02020600000000000000" pitchFamily="18" charset="-128"/>
              </a:rPr>
              <a:t>　　いない状態</a:t>
            </a:r>
            <a:endParaRPr lang="en-US" altLang="ja-JP" dirty="0">
              <a:solidFill>
                <a:srgbClr val="FF0000"/>
              </a:solidFill>
              <a:latin typeface="游明朝 Demibold" panose="02020600000000000000" pitchFamily="18" charset="-128"/>
              <a:ea typeface="游明朝 Demibold" panose="02020600000000000000" pitchFamily="18" charset="-128"/>
            </a:endParaRPr>
          </a:p>
          <a:p>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病名として保険収載されたことで、低年齢からの歯科的支援</a:t>
            </a:r>
            <a:endParaRPr lang="en-US" altLang="ja-JP" dirty="0">
              <a:latin typeface="游明朝 Demibold" panose="02020600000000000000" pitchFamily="18" charset="-128"/>
              <a:ea typeface="游明朝 Demibold" panose="02020600000000000000" pitchFamily="18" charset="-128"/>
            </a:endParaRPr>
          </a:p>
          <a:p>
            <a:r>
              <a:rPr kumimoji="1" lang="ja-JP" altLang="en-US" dirty="0">
                <a:latin typeface="游明朝 Demibold" panose="02020600000000000000" pitchFamily="18" charset="-128"/>
                <a:ea typeface="游明朝 Demibold" panose="02020600000000000000" pitchFamily="18" charset="-128"/>
              </a:rPr>
              <a:t>　　が可能となり、口腔機能に関わる問題を早期発見し、正常な</a:t>
            </a:r>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状態に軌道修正ができる。</a:t>
            </a:r>
            <a:endParaRPr lang="en-US" altLang="ja-JP" dirty="0">
              <a:latin typeface="游明朝 Demibold" panose="02020600000000000000" pitchFamily="18" charset="-128"/>
              <a:ea typeface="游明朝 Demibold" panose="02020600000000000000" pitchFamily="18" charset="-128"/>
            </a:endParaRPr>
          </a:p>
          <a:p>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学童期においては、永久歯への交換時期となることや口腔習癖</a:t>
            </a:r>
            <a:endParaRPr lang="en-US" altLang="ja-JP" dirty="0">
              <a:latin typeface="游明朝 Demibold" panose="02020600000000000000" pitchFamily="18" charset="-128"/>
              <a:ea typeface="游明朝 Demibold" panose="02020600000000000000" pitchFamily="18" charset="-128"/>
            </a:endParaRPr>
          </a:p>
          <a:p>
            <a:r>
              <a:rPr kumimoji="1" lang="ja-JP" altLang="en-US" dirty="0">
                <a:latin typeface="游明朝 Demibold" panose="02020600000000000000" pitchFamily="18" charset="-128"/>
                <a:ea typeface="游明朝 Demibold" panose="02020600000000000000" pitchFamily="18" charset="-128"/>
              </a:rPr>
              <a:t>　　の問題が歯並びや咬み合わせに影響する時期であり、口腔機能</a:t>
            </a:r>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の発達に問題を抱える児童・生徒は決して少なくありません。</a:t>
            </a:r>
            <a:endParaRPr lang="en-US" altLang="ja-JP" dirty="0">
              <a:latin typeface="游明朝 Demibold" panose="02020600000000000000" pitchFamily="18" charset="-128"/>
              <a:ea typeface="游明朝 Demibold" panose="02020600000000000000" pitchFamily="18" charset="-128"/>
            </a:endParaRPr>
          </a:p>
          <a:p>
            <a:r>
              <a:rPr kumimoji="1" lang="ja-JP" altLang="en-US" dirty="0">
                <a:latin typeface="游明朝 Demibold" panose="02020600000000000000" pitchFamily="18" charset="-128"/>
                <a:ea typeface="游明朝 Demibold" panose="02020600000000000000" pitchFamily="18" charset="-128"/>
              </a:rPr>
              <a:t>　　そのため、子供の口の機能を育てるには、家庭や学校での働き</a:t>
            </a:r>
            <a:endParaRPr kumimoji="1" lang="en-US" altLang="ja-JP" dirty="0">
              <a:latin typeface="游明朝 Demibold" panose="02020600000000000000" pitchFamily="18" charset="-128"/>
              <a:ea typeface="游明朝 Demibold" panose="02020600000000000000" pitchFamily="18" charset="-128"/>
            </a:endParaRPr>
          </a:p>
          <a:p>
            <a:r>
              <a:rPr lang="ja-JP" altLang="en-US" dirty="0">
                <a:latin typeface="游明朝 Demibold" panose="02020600000000000000" pitchFamily="18" charset="-128"/>
                <a:ea typeface="游明朝 Demibold" panose="02020600000000000000" pitchFamily="18" charset="-128"/>
              </a:rPr>
              <a:t>　　</a:t>
            </a:r>
            <a:r>
              <a:rPr kumimoji="1" lang="ja-JP" altLang="en-US" dirty="0">
                <a:latin typeface="游明朝 Demibold" panose="02020600000000000000" pitchFamily="18" charset="-128"/>
                <a:ea typeface="游明朝 Demibold" panose="02020600000000000000" pitchFamily="18" charset="-128"/>
              </a:rPr>
              <a:t>かけが大切になる。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7891887"/>
      </p:ext>
    </p:extLst>
  </p:cSld>
  <p:clrMapOvr>
    <a:masterClrMapping/>
  </p:clrMapOvr>
  <mc:AlternateContent xmlns:mc="http://schemas.openxmlformats.org/markup-compatibility/2006" xmlns:p14="http://schemas.microsoft.com/office/powerpoint/2010/main">
    <mc:Choice Requires="p14">
      <p:transition spd="slow" p14:dur="2000" advTm="100423"/>
    </mc:Choice>
    <mc:Fallback xmlns="">
      <p:transition spd="slow" advTm="10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62" x="9017000" y="4013200"/>
          <p14:tracePt t="3071" x="8966200" y="3917950"/>
          <p14:tracePt t="3086" x="8890000" y="3752850"/>
          <p14:tracePt t="3102" x="8851900" y="3651250"/>
          <p14:tracePt t="3119" x="8807450" y="3568700"/>
          <p14:tracePt t="3152" x="8750300" y="3492500"/>
          <p14:tracePt t="3186" x="8750300" y="3486150"/>
          <p14:tracePt t="3203" x="8750300" y="3479800"/>
          <p14:tracePt t="3219" x="8845550" y="3467100"/>
          <p14:tracePt t="3236" x="9074150" y="3435350"/>
          <p14:tracePt t="3463" x="9086850" y="1708150"/>
          <p14:tracePt t="3470" x="8928100" y="1657350"/>
          <p14:tracePt t="3478" x="8807450" y="1619250"/>
          <p14:tracePt t="3487" x="8636000" y="1581150"/>
          <p14:tracePt t="3503" x="8216900" y="1498600"/>
          <p14:tracePt t="3536" x="7118350" y="1200150"/>
          <p14:tracePt t="3569" x="5683250" y="825500"/>
          <p14:tracePt t="3586" x="5340350" y="787400"/>
          <p14:tracePt t="3603" x="5130800" y="787400"/>
          <p14:tracePt t="3619" x="4984750" y="768350"/>
          <p14:tracePt t="3636" x="4876800" y="742950"/>
          <p14:tracePt t="3653" x="4787900" y="717550"/>
          <p14:tracePt t="3669" x="4749800" y="717550"/>
          <p14:tracePt t="3686" x="4692650" y="717550"/>
          <p14:tracePt t="3702" x="4629150" y="717550"/>
          <p14:tracePt t="3719" x="4540250" y="711200"/>
          <p14:tracePt t="3736" x="4394200" y="692150"/>
          <p14:tracePt t="3752" x="4222750" y="673100"/>
          <p14:tracePt t="3769" x="4025900" y="660400"/>
          <p14:tracePt t="3786" x="3816350" y="654050"/>
          <p14:tracePt t="3803" x="3587750" y="654050"/>
          <p14:tracePt t="3819" x="3365500" y="679450"/>
          <p14:tracePt t="3837" x="3130550" y="768350"/>
          <p14:tracePt t="3853" x="3086100" y="800100"/>
          <p14:tracePt t="3869" x="2997200" y="895350"/>
          <p14:tracePt t="3886" x="2978150" y="952500"/>
          <p14:tracePt t="3902" x="2965450" y="990600"/>
          <p14:tracePt t="3919" x="2946400" y="1003300"/>
          <p14:tracePt t="3936" x="2946400" y="1009650"/>
          <p14:tracePt t="4037" x="2952750" y="1009650"/>
          <p14:tracePt t="4045" x="2978150" y="1009650"/>
          <p14:tracePt t="4053" x="3009900" y="1009650"/>
          <p14:tracePt t="4069" x="3067050" y="1009650"/>
          <p14:tracePt t="4086" x="3155950" y="1009650"/>
          <p14:tracePt t="4102" x="3282950" y="1009650"/>
          <p14:tracePt t="4119" x="3429000" y="1009650"/>
          <p14:tracePt t="4136" x="3594100" y="1009650"/>
          <p14:tracePt t="4153" x="3759200" y="1009650"/>
          <p14:tracePt t="4169" x="3937000" y="1009650"/>
          <p14:tracePt t="4186" x="4076700" y="1009650"/>
          <p14:tracePt t="4203" x="4171950" y="1009650"/>
          <p14:tracePt t="4219" x="4203700" y="1009650"/>
          <p14:tracePt t="4236" x="4222750" y="1003300"/>
          <p14:tracePt t="4253" x="4241800" y="1003300"/>
          <p14:tracePt t="4269" x="4286250" y="1003300"/>
          <p14:tracePt t="4286" x="4324350" y="1003300"/>
          <p14:tracePt t="4302" x="4375150" y="1003300"/>
          <p14:tracePt t="4319" x="4432300" y="1003300"/>
          <p14:tracePt t="4336" x="4464050" y="1003300"/>
          <p14:tracePt t="4352" x="4489450" y="1003300"/>
          <p14:tracePt t="4370" x="4540250" y="1009650"/>
          <p14:tracePt t="4386" x="4603750" y="1016000"/>
          <p14:tracePt t="4402" x="4673600" y="1041400"/>
          <p14:tracePt t="4419" x="4762500" y="1054100"/>
          <p14:tracePt t="4423" x="4800600" y="1060450"/>
          <p14:tracePt t="4436" x="4832350" y="1060450"/>
          <p14:tracePt t="4453" x="4883150" y="1060450"/>
          <p14:tracePt t="4470" x="4895850" y="1060450"/>
          <p14:tracePt t="4486" x="4902200" y="1060450"/>
          <p14:tracePt t="4774" x="4927600" y="1060450"/>
          <p14:tracePt t="4782" x="4959350" y="1060450"/>
          <p14:tracePt t="4790" x="4997450" y="1060450"/>
          <p14:tracePt t="4802" x="5048250" y="1060450"/>
          <p14:tracePt t="4819" x="5162550" y="1060450"/>
          <p14:tracePt t="4836" x="5283200" y="1060450"/>
          <p14:tracePt t="4853" x="5378450" y="1060450"/>
          <p14:tracePt t="4869" x="5530850" y="1060450"/>
          <p14:tracePt t="4886" x="5607050" y="1060450"/>
          <p14:tracePt t="4902" x="5702300" y="1060450"/>
          <p14:tracePt t="4919" x="5797550" y="1066800"/>
          <p14:tracePt t="4935" x="5880100" y="1073150"/>
          <p14:tracePt t="4952" x="5924550" y="1079500"/>
          <p14:tracePt t="4969" x="5937250" y="1079500"/>
          <p14:tracePt t="8446" x="5943600" y="1079500"/>
          <p14:tracePt t="8494" x="5949950" y="1085850"/>
          <p14:tracePt t="16230" x="5949950" y="1079500"/>
          <p14:tracePt t="16238" x="5949950" y="1066800"/>
          <p14:tracePt t="16246" x="5943600" y="1066800"/>
          <p14:tracePt t="16254" x="5943600" y="1047750"/>
          <p14:tracePt t="16269" x="5930900" y="1022350"/>
          <p14:tracePt t="16286" x="5930900" y="1003300"/>
          <p14:tracePt t="16624" x="5924550" y="984250"/>
          <p14:tracePt t="16629" x="5918200" y="977900"/>
          <p14:tracePt t="16637" x="5899150" y="958850"/>
          <p14:tracePt t="16652" x="5848350" y="946150"/>
          <p14:tracePt t="16669" x="5734050" y="939800"/>
          <p14:tracePt t="16686" x="5702300" y="939800"/>
          <p14:tracePt t="16703" x="5676900" y="958850"/>
          <p14:tracePt t="16719" x="5626100" y="984250"/>
          <p14:tracePt t="16736" x="5543550" y="1022350"/>
          <p14:tracePt t="16753" x="5416550" y="1054100"/>
          <p14:tracePt t="16769" x="5232400" y="1098550"/>
          <p14:tracePt t="16785" x="5003800" y="1162050"/>
          <p14:tracePt t="16802" x="4838700" y="1231900"/>
          <p14:tracePt t="16819" x="4654550" y="1308100"/>
          <p14:tracePt t="16835" x="4508500" y="1346200"/>
          <p14:tracePt t="16852" x="4337050" y="1384300"/>
          <p14:tracePt t="16869" x="4083050" y="1422400"/>
          <p14:tracePt t="16886" x="3937000" y="1447800"/>
          <p14:tracePt t="16902" x="3816350" y="1479550"/>
          <p14:tracePt t="16919" x="3689350" y="1492250"/>
          <p14:tracePt t="16936" x="3568700" y="1504950"/>
          <p14:tracePt t="16953" x="3454400" y="1530350"/>
          <p14:tracePt t="16969" x="3333750" y="1549400"/>
          <p14:tracePt t="16986" x="3213100" y="1562100"/>
          <p14:tracePt t="17003" x="3086100" y="1581150"/>
          <p14:tracePt t="17019" x="2952750" y="1600200"/>
          <p14:tracePt t="17036" x="2857500" y="1631950"/>
          <p14:tracePt t="17053" x="2755900" y="1682750"/>
          <p14:tracePt t="17069" x="2711450" y="1708150"/>
          <p14:tracePt t="17086" x="2673350" y="1739900"/>
          <p14:tracePt t="17103" x="2628900" y="1765300"/>
          <p14:tracePt t="17119" x="2590800" y="1790700"/>
          <p14:tracePt t="17135" x="2514600" y="1822450"/>
          <p14:tracePt t="17152" x="2444750" y="1828800"/>
          <p14:tracePt t="17169" x="2336800" y="1866900"/>
          <p14:tracePt t="17186" x="2241550" y="1898650"/>
          <p14:tracePt t="17203" x="2127250" y="1924050"/>
          <p14:tracePt t="17219" x="2038350" y="1955800"/>
          <p14:tracePt t="17236" x="1981200" y="1974850"/>
          <p14:tracePt t="17253" x="1943100" y="1981200"/>
          <p14:tracePt t="17269" x="1930400" y="1981200"/>
          <p14:tracePt t="17327" x="1924050" y="1981200"/>
          <p14:tracePt t="17350" x="1917700" y="1981200"/>
          <p14:tracePt t="17383" x="1911350" y="1981200"/>
          <p14:tracePt t="17398" x="1905000" y="1981200"/>
          <p14:tracePt t="17421" x="1898650" y="1981200"/>
          <p14:tracePt t="17501" x="1905000" y="1981200"/>
          <p14:tracePt t="17509" x="1930400" y="1981200"/>
          <p14:tracePt t="17519" x="1936750" y="1981200"/>
          <p14:tracePt t="17536" x="1981200" y="1981200"/>
          <p14:tracePt t="17553" x="2032000" y="1981200"/>
          <p14:tracePt t="17569" x="2095500" y="1981200"/>
          <p14:tracePt t="17586" x="2152650" y="1981200"/>
          <p14:tracePt t="17603" x="2228850" y="1981200"/>
          <p14:tracePt t="17619" x="2292350" y="1981200"/>
          <p14:tracePt t="17636" x="2336800" y="1981200"/>
          <p14:tracePt t="17653" x="2362200" y="1981200"/>
          <p14:tracePt t="20719" x="2368550" y="1981200"/>
          <p14:tracePt t="20726" x="2381250" y="1981200"/>
          <p14:tracePt t="20736" x="2393950" y="1981200"/>
          <p14:tracePt t="20753" x="2438400" y="1981200"/>
          <p14:tracePt t="20769" x="2520950" y="1981200"/>
          <p14:tracePt t="20786" x="2603500" y="1981200"/>
          <p14:tracePt t="20819" x="2755900" y="1981200"/>
          <p14:tracePt t="20852" x="2832100" y="1974850"/>
          <p14:tracePt t="20870" x="2889250" y="1955800"/>
          <p14:tracePt t="20886" x="2908300" y="1949450"/>
          <p14:tracePt t="20903" x="2946400" y="1936750"/>
          <p14:tracePt t="20919" x="2978150" y="1936750"/>
          <p14:tracePt t="20936" x="3022600" y="1936750"/>
          <p14:tracePt t="20952" x="3067050" y="1936750"/>
          <p14:tracePt t="20969" x="3098800" y="1936750"/>
          <p14:tracePt t="20986" x="3136900" y="1936750"/>
          <p14:tracePt t="21003" x="3168650" y="1936750"/>
          <p14:tracePt t="21019" x="3206750" y="1936750"/>
          <p14:tracePt t="21036" x="3251200" y="1936750"/>
          <p14:tracePt t="21052" x="3308350" y="1936750"/>
          <p14:tracePt t="21069" x="3403600" y="1936750"/>
          <p14:tracePt t="21086" x="3460750" y="1936750"/>
          <p14:tracePt t="21102" x="3536950" y="1936750"/>
          <p14:tracePt t="21119" x="3581400" y="1936750"/>
          <p14:tracePt t="21136" x="3657600" y="1949450"/>
          <p14:tracePt t="21152" x="3708400" y="1949450"/>
          <p14:tracePt t="21169" x="3752850" y="1949450"/>
          <p14:tracePt t="21186" x="3784600" y="1949450"/>
          <p14:tracePt t="21203" x="3822700" y="1949450"/>
          <p14:tracePt t="21219" x="3854450" y="1949450"/>
          <p14:tracePt t="21236" x="3892550" y="1949450"/>
          <p14:tracePt t="21252" x="3917950" y="1949450"/>
          <p14:tracePt t="21269" x="3956050" y="1949450"/>
          <p14:tracePt t="21286" x="3981450" y="1949450"/>
          <p14:tracePt t="21303" x="4000500" y="1949450"/>
          <p14:tracePt t="21319" x="4019550" y="1949450"/>
          <p14:tracePt t="21336" x="4032250" y="1949450"/>
          <p14:tracePt t="21352" x="4044950" y="1949450"/>
          <p14:tracePt t="21369" x="4070350" y="1949450"/>
          <p14:tracePt t="21386" x="4089400" y="1949450"/>
          <p14:tracePt t="21403" x="4121150" y="1955800"/>
          <p14:tracePt t="21419" x="4146550" y="1955800"/>
          <p14:tracePt t="21436" x="4184650" y="1955800"/>
          <p14:tracePt t="21439" x="4210050" y="1955800"/>
          <p14:tracePt t="21453" x="4254500" y="1955800"/>
          <p14:tracePt t="21469" x="4305300" y="1962150"/>
          <p14:tracePt t="21486" x="4375150" y="1974850"/>
          <p14:tracePt t="21503" x="4432300" y="1987550"/>
          <p14:tracePt t="21519" x="4495800" y="1993900"/>
          <p14:tracePt t="21536" x="4533900" y="1993900"/>
          <p14:tracePt t="21552" x="4584700" y="2006600"/>
          <p14:tracePt t="21569" x="4622800" y="2006600"/>
          <p14:tracePt t="21586" x="4686300" y="2012950"/>
          <p14:tracePt t="21603" x="4749800" y="2012950"/>
          <p14:tracePt t="21619" x="4813300" y="2012950"/>
          <p14:tracePt t="21636" x="4883150" y="2012950"/>
          <p14:tracePt t="21653" x="4953000" y="2012950"/>
          <p14:tracePt t="21669" x="5022850" y="2019300"/>
          <p14:tracePt t="21686" x="5035550" y="2019300"/>
          <p14:tracePt t="21702" x="5041900" y="2019300"/>
          <p14:tracePt t="22790" x="5048250" y="2019300"/>
          <p14:tracePt t="22798" x="5054600" y="2019300"/>
          <p14:tracePt t="23119" x="5060950" y="2019300"/>
          <p14:tracePt t="23126" x="5067300" y="2019300"/>
          <p14:tracePt t="23136" x="5080000" y="2019300"/>
          <p14:tracePt t="23153" x="5124450" y="2019300"/>
          <p14:tracePt t="23169" x="5175250" y="2025650"/>
          <p14:tracePt t="23186" x="5245100" y="2038350"/>
          <p14:tracePt t="23219" x="5378450" y="2051050"/>
          <p14:tracePt t="23253" x="5473700" y="2063750"/>
          <p14:tracePt t="23269" x="5530850" y="2063750"/>
          <p14:tracePt t="23285" x="5556250" y="2063750"/>
          <p14:tracePt t="23302" x="5581650" y="2063750"/>
          <p14:tracePt t="23319" x="5594350" y="2063750"/>
          <p14:tracePt t="23336" x="5600700" y="2063750"/>
          <p14:tracePt t="30894" x="5607050" y="2063750"/>
          <p14:tracePt t="30902" x="5619750" y="2063750"/>
          <p14:tracePt t="30910" x="5632450" y="2070100"/>
          <p14:tracePt t="30926" x="5632450" y="2082800"/>
          <p14:tracePt t="30936" x="5632450" y="2089150"/>
          <p14:tracePt t="30953" x="5626100" y="2114550"/>
          <p14:tracePt t="30958" x="5619750" y="2133600"/>
          <p14:tracePt t="30986" x="5619750" y="2203450"/>
          <p14:tracePt t="31019" x="5613400" y="2266950"/>
          <p14:tracePt t="31036" x="5600700" y="2286000"/>
          <p14:tracePt t="31053" x="5581650" y="2311400"/>
          <p14:tracePt t="31070" x="5575300" y="2324100"/>
          <p14:tracePt t="31086" x="5568950" y="2324100"/>
          <p14:tracePt t="31119" x="5568950" y="2330450"/>
          <p14:tracePt t="31174" x="5568950" y="2336800"/>
          <p14:tracePt t="31190" x="5568950" y="2343150"/>
          <p14:tracePt t="31199" x="5575300" y="2343150"/>
          <p14:tracePt t="31223" x="5581650" y="2343150"/>
          <p14:tracePt t="31230" x="5594350" y="2343150"/>
          <p14:tracePt t="31247" x="5607050" y="2343150"/>
          <p14:tracePt t="31255" x="5619750" y="2349500"/>
          <p14:tracePt t="31269" x="5638800" y="2349500"/>
          <p14:tracePt t="31286" x="5664200" y="2349500"/>
          <p14:tracePt t="31303" x="5689600" y="2362200"/>
          <p14:tracePt t="31319" x="5727700" y="2362200"/>
          <p14:tracePt t="31336" x="5772150" y="2362200"/>
          <p14:tracePt t="31353" x="5803900" y="2362200"/>
          <p14:tracePt t="31370" x="5842000" y="2362200"/>
          <p14:tracePt t="31386" x="5867400" y="2362200"/>
          <p14:tracePt t="31403" x="5886450" y="2362200"/>
          <p14:tracePt t="31419" x="5905500" y="2362200"/>
          <p14:tracePt t="31436" x="5911850" y="2362200"/>
          <p14:tracePt t="31469" x="5918200" y="2362200"/>
          <p14:tracePt t="31486" x="5930900" y="2362200"/>
          <p14:tracePt t="31502" x="5956300" y="2362200"/>
          <p14:tracePt t="31519" x="5981700" y="2362200"/>
          <p14:tracePt t="31536" x="6013450" y="2362200"/>
          <p14:tracePt t="31553" x="6045200" y="2362200"/>
          <p14:tracePt t="31569" x="6076950" y="2368550"/>
          <p14:tracePt t="31586" x="6115050" y="2374900"/>
          <p14:tracePt t="31603" x="6172200" y="2387600"/>
          <p14:tracePt t="31619" x="6223000" y="2393950"/>
          <p14:tracePt t="31636" x="6267450" y="2393950"/>
          <p14:tracePt t="31653" x="6305550" y="2393950"/>
          <p14:tracePt t="31670" x="6369050" y="2393950"/>
          <p14:tracePt t="31686" x="6388100" y="2393950"/>
          <p14:tracePt t="31703" x="6407150" y="2393950"/>
          <p14:tracePt t="31719" x="6432550" y="2393950"/>
          <p14:tracePt t="31736" x="6451600" y="2393950"/>
          <p14:tracePt t="31753" x="6477000" y="2393950"/>
          <p14:tracePt t="31769" x="6508750" y="2393950"/>
          <p14:tracePt t="31786" x="6553200" y="2393950"/>
          <p14:tracePt t="31803" x="6597650" y="2393950"/>
          <p14:tracePt t="31819" x="6629400" y="2393950"/>
          <p14:tracePt t="31836" x="6667500" y="2393950"/>
          <p14:tracePt t="31853" x="6699250" y="2393950"/>
          <p14:tracePt t="31870" x="6743700" y="2393950"/>
          <p14:tracePt t="31886" x="6775450" y="2393950"/>
          <p14:tracePt t="31903" x="6807200" y="2393950"/>
          <p14:tracePt t="31919" x="6819900" y="2393950"/>
          <p14:tracePt t="31936" x="6832600" y="2393950"/>
          <p14:tracePt t="31953" x="6851650" y="2393950"/>
          <p14:tracePt t="31969" x="6883400" y="2393950"/>
          <p14:tracePt t="31986" x="6908800" y="2393950"/>
          <p14:tracePt t="32003" x="6940550" y="2393950"/>
          <p14:tracePt t="32019" x="6959600" y="2393950"/>
          <p14:tracePt t="32036" x="6978650" y="2387600"/>
          <p14:tracePt t="32053" x="6991350" y="2387600"/>
          <p14:tracePt t="32069" x="7004050" y="2387600"/>
          <p14:tracePt t="32085" x="7010400" y="2387600"/>
          <p14:tracePt t="32102" x="7016750" y="2387600"/>
          <p14:tracePt t="32136" x="7035800" y="2387600"/>
          <p14:tracePt t="32152" x="7048500" y="2387600"/>
          <p14:tracePt t="32169" x="7086600" y="2387600"/>
          <p14:tracePt t="32186" x="7124700" y="2387600"/>
          <p14:tracePt t="32203" x="7162800" y="2387600"/>
          <p14:tracePt t="32219" x="7207250" y="2387600"/>
          <p14:tracePt t="32236" x="7245350" y="2387600"/>
          <p14:tracePt t="32253" x="7296150" y="2387600"/>
          <p14:tracePt t="32270" x="7372350" y="2387600"/>
          <p14:tracePt t="32286" x="7416800" y="2387600"/>
          <p14:tracePt t="32303" x="7454900" y="2387600"/>
          <p14:tracePt t="32319" x="7486650" y="2387600"/>
          <p14:tracePt t="32336" x="7518400" y="2387600"/>
          <p14:tracePt t="32353" x="7543800" y="2387600"/>
          <p14:tracePt t="32369" x="7569200" y="2387600"/>
          <p14:tracePt t="32386" x="7581900" y="2387600"/>
          <p14:tracePt t="32403" x="7588250" y="2387600"/>
          <p14:tracePt t="32436" x="7607300" y="2387600"/>
          <p14:tracePt t="32469" x="7626350" y="2387600"/>
          <p14:tracePt t="32486" x="7639050" y="2387600"/>
          <p14:tracePt t="32502" x="7645400" y="2387600"/>
          <p14:tracePt t="32519" x="7651750" y="2387600"/>
          <p14:tracePt t="32536" x="7658100" y="2387600"/>
          <p14:tracePt t="32553" x="7664450" y="2387600"/>
          <p14:tracePt t="32799" x="7651750" y="2387600"/>
          <p14:tracePt t="32805" x="7613650" y="2387600"/>
          <p14:tracePt t="32819" x="7556500" y="2387600"/>
          <p14:tracePt t="32835" x="7366000" y="2387600"/>
          <p14:tracePt t="32852" x="7023100" y="2387600"/>
          <p14:tracePt t="32870" x="6413500" y="2451100"/>
          <p14:tracePt t="32886" x="6013450" y="2527300"/>
          <p14:tracePt t="32903" x="5702300" y="2565400"/>
          <p14:tracePt t="32919" x="5441950" y="2597150"/>
          <p14:tracePt t="32936" x="5264150" y="2603500"/>
          <p14:tracePt t="32953" x="5111750" y="2628900"/>
          <p14:tracePt t="32969" x="4991100" y="2647950"/>
          <p14:tracePt t="32986" x="4883150" y="2673350"/>
          <p14:tracePt t="33003" x="4756150" y="2705100"/>
          <p14:tracePt t="33019" x="4610100" y="2749550"/>
          <p14:tracePt t="33036" x="4387850" y="2781300"/>
          <p14:tracePt t="33053" x="4095750" y="2819400"/>
          <p14:tracePt t="33071" x="3651250" y="2876550"/>
          <p14:tracePt t="33086" x="3403600" y="2914650"/>
          <p14:tracePt t="33103" x="3244850" y="2940050"/>
          <p14:tracePt t="33119" x="3124200" y="2940050"/>
          <p14:tracePt t="33136" x="3067050" y="2940050"/>
          <p14:tracePt t="33153" x="3016250" y="2933700"/>
          <p14:tracePt t="33170" x="2952750" y="2901950"/>
          <p14:tracePt t="33186" x="2870200" y="2870200"/>
          <p14:tracePt t="33203" x="2749550" y="2844800"/>
          <p14:tracePt t="33219" x="2622550" y="2819400"/>
          <p14:tracePt t="33236" x="2489200" y="2806700"/>
          <p14:tracePt t="33253" x="2387600" y="2768600"/>
          <p14:tracePt t="33270" x="2273300" y="2717800"/>
          <p14:tracePt t="33286" x="2203450" y="2705100"/>
          <p14:tracePt t="33302" x="2139950" y="2667000"/>
          <p14:tracePt t="33319" x="2114550" y="2654300"/>
          <p14:tracePt t="33336" x="2089150" y="2647950"/>
          <p14:tracePt t="33353" x="2063750" y="2635250"/>
          <p14:tracePt t="33369" x="2032000" y="2635250"/>
          <p14:tracePt t="33386" x="2006600" y="2635250"/>
          <p14:tracePt t="33402" x="1981200" y="2635250"/>
          <p14:tracePt t="33419" x="1955800" y="2635250"/>
          <p14:tracePt t="33436" x="1930400" y="2635250"/>
          <p14:tracePt t="33453" x="1911350" y="2635250"/>
          <p14:tracePt t="33470" x="1898650" y="2635250"/>
          <p14:tracePt t="33486" x="1892300" y="2635250"/>
          <p14:tracePt t="33503" x="1885950" y="2635250"/>
          <p14:tracePt t="33519" x="1879600" y="2635250"/>
          <p14:tracePt t="33552" x="1873250" y="2641600"/>
          <p14:tracePt t="33574" x="1873250" y="2647950"/>
          <p14:tracePt t="33606" x="1866900" y="2660650"/>
          <p14:tracePt t="33638" x="1860550" y="2660650"/>
          <p14:tracePt t="33655" x="1860550" y="2667000"/>
          <p14:tracePt t="33671" x="1866900" y="2673350"/>
          <p14:tracePt t="33687" x="1879600" y="2673350"/>
          <p14:tracePt t="33704" x="1892300" y="2679700"/>
          <p14:tracePt t="33710" x="1898650" y="2679700"/>
          <p14:tracePt t="33726" x="1905000" y="2679700"/>
          <p14:tracePt t="33752" x="1911350" y="2679700"/>
          <p14:tracePt t="33766" x="1924050" y="2679700"/>
          <p14:tracePt t="33774" x="1936750" y="2679700"/>
          <p14:tracePt t="33786" x="1955800" y="2679700"/>
          <p14:tracePt t="33803" x="2006600" y="2679700"/>
          <p14:tracePt t="33819" x="2082800" y="2692400"/>
          <p14:tracePt t="33835" x="2159000" y="2705100"/>
          <p14:tracePt t="33852" x="2235200" y="2711450"/>
          <p14:tracePt t="33869" x="2343150" y="2724150"/>
          <p14:tracePt t="33886" x="2406650" y="2736850"/>
          <p14:tracePt t="33903" x="2457450" y="2736850"/>
          <p14:tracePt t="33919" x="2514600" y="2749550"/>
          <p14:tracePt t="33936" x="2578100" y="2755900"/>
          <p14:tracePt t="33953" x="2647950" y="2762250"/>
          <p14:tracePt t="33957" x="2679700" y="2762250"/>
          <p14:tracePt t="33969" x="2705100" y="2762250"/>
          <p14:tracePt t="33986" x="2743200" y="2762250"/>
          <p14:tracePt t="34003" x="2781300" y="2762250"/>
          <p14:tracePt t="34019" x="2806700" y="2762250"/>
          <p14:tracePt t="34036" x="2838450" y="2774950"/>
          <p14:tracePt t="34053" x="2857500" y="2781300"/>
          <p14:tracePt t="34069" x="2952750" y="2787650"/>
          <p14:tracePt t="34086" x="3009900" y="2794000"/>
          <p14:tracePt t="34102" x="3067050" y="2794000"/>
          <p14:tracePt t="34119" x="3111500" y="2794000"/>
          <p14:tracePt t="34136" x="3136900" y="2794000"/>
          <p14:tracePt t="34153" x="3162300" y="2794000"/>
          <p14:tracePt t="34169" x="3181350" y="2794000"/>
          <p14:tracePt t="34186" x="3200400" y="2800350"/>
          <p14:tracePt t="34202" x="3206750" y="2800350"/>
          <p14:tracePt t="34219" x="3238500" y="2800350"/>
          <p14:tracePt t="34236" x="3276600" y="2800350"/>
          <p14:tracePt t="34253" x="3308350" y="2800350"/>
          <p14:tracePt t="34269" x="3359150" y="2800350"/>
          <p14:tracePt t="34286" x="3384550" y="2800350"/>
          <p14:tracePt t="34302" x="3409950" y="2800350"/>
          <p14:tracePt t="34319" x="3429000" y="2800350"/>
          <p14:tracePt t="34336" x="3435350" y="2800350"/>
          <p14:tracePt t="34353" x="3448050" y="2806700"/>
          <p14:tracePt t="34369" x="3454400" y="2806700"/>
          <p14:tracePt t="34386" x="3473450" y="2806700"/>
          <p14:tracePt t="34403" x="3473450" y="2813050"/>
          <p14:tracePt t="34419" x="3486150" y="2825750"/>
          <p14:tracePt t="34436" x="3486150" y="2844800"/>
          <p14:tracePt t="34453" x="3473450" y="2863850"/>
          <p14:tracePt t="34457" x="3454400" y="2870200"/>
          <p14:tracePt t="34469" x="3441700" y="2876550"/>
          <p14:tracePt t="34774" x="3448050" y="2876550"/>
          <p14:tracePt t="34782" x="3460750" y="2876550"/>
          <p14:tracePt t="34790" x="3473450" y="2876550"/>
          <p14:tracePt t="34803" x="3486150" y="2876550"/>
          <p14:tracePt t="34819" x="3505200" y="2876550"/>
          <p14:tracePt t="34835" x="3511550" y="2876550"/>
          <p14:tracePt t="34852" x="3524250" y="2876550"/>
          <p14:tracePt t="34869" x="3530600" y="2882900"/>
          <p14:tracePt t="34886" x="3543300" y="2882900"/>
          <p14:tracePt t="34902" x="3549650" y="2882900"/>
          <p14:tracePt t="34919" x="3594100" y="2889250"/>
          <p14:tracePt t="34936" x="3638550" y="2895600"/>
          <p14:tracePt t="34953" x="3702050" y="2901950"/>
          <p14:tracePt t="34958" x="3727450" y="2901950"/>
          <p14:tracePt t="34969" x="3746500" y="2901950"/>
          <p14:tracePt t="34986" x="3784600" y="2901950"/>
          <p14:tracePt t="35003" x="3822700" y="2914650"/>
          <p14:tracePt t="35019" x="3854450" y="2914650"/>
          <p14:tracePt t="35036" x="3898900" y="2921000"/>
          <p14:tracePt t="35053" x="3943350" y="2921000"/>
          <p14:tracePt t="35069" x="3994150" y="2921000"/>
          <p14:tracePt t="35086" x="4013200" y="2921000"/>
          <p14:tracePt t="35182" x="4025900" y="2921000"/>
          <p14:tracePt t="35190" x="4032250" y="2921000"/>
          <p14:tracePt t="35203" x="4038600" y="2921000"/>
          <p14:tracePt t="35219" x="4051300" y="2921000"/>
          <p14:tracePt t="35236" x="4064000" y="2921000"/>
          <p14:tracePt t="35253" x="4076700" y="2921000"/>
          <p14:tracePt t="35269" x="4121150" y="2921000"/>
          <p14:tracePt t="35286" x="4171950" y="2921000"/>
          <p14:tracePt t="35302" x="4248150" y="2908300"/>
          <p14:tracePt t="35319" x="4337050" y="2889250"/>
          <p14:tracePt t="35336" x="4400550" y="2876550"/>
          <p14:tracePt t="35353" x="4438650" y="2863850"/>
          <p14:tracePt t="35369" x="4445000" y="2857500"/>
          <p14:tracePt t="35449" x="4445000" y="2851150"/>
          <p14:tracePt t="35470" x="4451350" y="2838450"/>
          <p14:tracePt t="35503" x="4457700" y="2838450"/>
          <p14:tracePt t="35510" x="4457700" y="2832100"/>
          <p14:tracePt t="35526" x="4464050" y="2832100"/>
          <p14:tracePt t="35536" x="4476750" y="2832100"/>
          <p14:tracePt t="35553" x="4489450" y="2832100"/>
          <p14:tracePt t="35569" x="4521200" y="2832100"/>
          <p14:tracePt t="35586" x="4572000" y="2832100"/>
          <p14:tracePt t="35603" x="4654550" y="2832100"/>
          <p14:tracePt t="35619" x="4762500" y="2832100"/>
          <p14:tracePt t="35636" x="4883150" y="2819400"/>
          <p14:tracePt t="35653" x="4997450" y="2800350"/>
          <p14:tracePt t="35669" x="5130800" y="2787650"/>
          <p14:tracePt t="35686" x="5181600" y="2774950"/>
          <p14:tracePt t="35703" x="5200650" y="2768600"/>
          <p14:tracePt t="35719" x="5213350" y="2768600"/>
          <p14:tracePt t="35736" x="5219700" y="2762250"/>
          <p14:tracePt t="36103" x="5232400" y="2762250"/>
          <p14:tracePt t="36119" x="5245100" y="2762250"/>
          <p14:tracePt t="36126" x="5251450" y="2762250"/>
          <p14:tracePt t="36136" x="5264150" y="2762250"/>
          <p14:tracePt t="36153" x="5289550" y="2762250"/>
          <p14:tracePt t="36169" x="5308600" y="2762250"/>
          <p14:tracePt t="36202" x="5384800" y="2762250"/>
          <p14:tracePt t="36235" x="5473700" y="2762250"/>
          <p14:tracePt t="36253" x="5543550" y="2762250"/>
          <p14:tracePt t="36269" x="5581650" y="2762250"/>
          <p14:tracePt t="36286" x="5613400" y="2762250"/>
          <p14:tracePt t="36303" x="5651500" y="2762250"/>
          <p14:tracePt t="36319" x="5683250" y="2762250"/>
          <p14:tracePt t="36336" x="5702300" y="2762250"/>
          <p14:tracePt t="36353" x="5721350" y="2762250"/>
          <p14:tracePt t="36369" x="5746750" y="2762250"/>
          <p14:tracePt t="36386" x="5772150" y="2762250"/>
          <p14:tracePt t="36403" x="5810250" y="2762250"/>
          <p14:tracePt t="36419" x="5848350" y="2762250"/>
          <p14:tracePt t="36436" x="5905500" y="2762250"/>
          <p14:tracePt t="36453" x="5956300" y="2762250"/>
          <p14:tracePt t="36469" x="6013450" y="2762250"/>
          <p14:tracePt t="36486" x="6038850" y="2762250"/>
          <p14:tracePt t="36502" x="6045200" y="2762250"/>
          <p14:tracePt t="36519" x="6057900" y="2762250"/>
          <p14:tracePt t="36536" x="6064250" y="2768600"/>
          <p14:tracePt t="36553" x="6070600" y="2774950"/>
          <p14:tracePt t="36569" x="6076950" y="2774950"/>
          <p14:tracePt t="37118" x="6076950" y="2781300"/>
          <p14:tracePt t="37126" x="6089650" y="2781300"/>
          <p14:tracePt t="37136" x="6102350" y="2781300"/>
          <p14:tracePt t="37153" x="6146800" y="2800350"/>
          <p14:tracePt t="37169" x="6203950" y="2813050"/>
          <p14:tracePt t="37186" x="6273800" y="2825750"/>
          <p14:tracePt t="37219" x="6375400" y="2838450"/>
          <p14:tracePt t="37252" x="6426200" y="2838450"/>
          <p14:tracePt t="37269" x="6438900" y="2838450"/>
          <p14:tracePt t="37303" x="6445250" y="2838450"/>
          <p14:tracePt t="37319" x="6457950" y="2838450"/>
          <p14:tracePt t="37336" x="6483350" y="2838450"/>
          <p14:tracePt t="37353" x="6508750" y="2838450"/>
          <p14:tracePt t="37369" x="6527800" y="2838450"/>
          <p14:tracePt t="37386" x="6546850" y="2838450"/>
          <p14:tracePt t="37403" x="6553200" y="2838450"/>
          <p14:tracePt t="37419" x="6559550" y="2838450"/>
          <p14:tracePt t="37436" x="6565900" y="2838450"/>
          <p14:tracePt t="37453" x="6578600" y="2838450"/>
          <p14:tracePt t="37469" x="6591300" y="2838450"/>
          <p14:tracePt t="37486" x="6604000" y="2838450"/>
          <p14:tracePt t="37502" x="6610350" y="2838450"/>
          <p14:tracePt t="37607" x="6616700" y="2838450"/>
          <p14:tracePt t="37624" x="6623050" y="2838450"/>
          <p14:tracePt t="37662" x="6642100" y="2838450"/>
          <p14:tracePt t="37670" x="6642100" y="2832100"/>
          <p14:tracePt t="37687" x="6654800" y="2832100"/>
          <p14:tracePt t="37702" x="6661150" y="2832100"/>
          <p14:tracePt t="37710" x="6673850" y="2832100"/>
          <p14:tracePt t="37719" x="6686550" y="2832100"/>
          <p14:tracePt t="37736" x="6699250" y="2832100"/>
          <p14:tracePt t="37753" x="6731000" y="2832100"/>
          <p14:tracePt t="37769" x="6750050" y="2825750"/>
          <p14:tracePt t="37786" x="6781800" y="2819400"/>
          <p14:tracePt t="37803" x="6813550" y="2813050"/>
          <p14:tracePt t="37819" x="6826250" y="2806700"/>
          <p14:tracePt t="37836" x="6851650" y="2806700"/>
          <p14:tracePt t="37853" x="6877050" y="2800350"/>
          <p14:tracePt t="37869" x="6896100" y="2787650"/>
          <p14:tracePt t="37885" x="6921500" y="2787650"/>
          <p14:tracePt t="37902" x="6946900" y="2774950"/>
          <p14:tracePt t="37919" x="6959600" y="2768600"/>
          <p14:tracePt t="37936" x="6965950" y="2762250"/>
          <p14:tracePt t="37953" x="6972300" y="2762250"/>
          <p14:tracePt t="38166" x="6985000" y="2762250"/>
          <p14:tracePt t="38174" x="6997700" y="2762250"/>
          <p14:tracePt t="38186" x="7016750" y="2762250"/>
          <p14:tracePt t="38203" x="7073900" y="2762250"/>
          <p14:tracePt t="38219" x="7175500" y="2768600"/>
          <p14:tracePt t="38253" x="7340600" y="2781300"/>
          <p14:tracePt t="38286" x="7454900" y="2781300"/>
          <p14:tracePt t="38303" x="7473950" y="2781300"/>
          <p14:tracePt t="38319" x="7486650" y="2781300"/>
          <p14:tracePt t="38336" x="7493000" y="2781300"/>
          <p14:tracePt t="38353" x="7512050" y="2781300"/>
          <p14:tracePt t="38369" x="7531100" y="2794000"/>
          <p14:tracePt t="38386" x="7537450" y="2794000"/>
          <p14:tracePt t="38403" x="7550150" y="2794000"/>
          <p14:tracePt t="38436" x="7556500" y="2794000"/>
          <p14:tracePt t="39789" x="7562850" y="2794000"/>
          <p14:tracePt t="40286" x="7556500" y="2794000"/>
          <p14:tracePt t="40310" x="7550150" y="2794000"/>
          <p14:tracePt t="40326" x="7537450" y="2794000"/>
          <p14:tracePt t="40335" x="7531100" y="2794000"/>
          <p14:tracePt t="40342" x="7518400" y="2794000"/>
          <p14:tracePt t="40352" x="7493000" y="2787650"/>
          <p14:tracePt t="40386" x="7321550" y="2762250"/>
          <p14:tracePt t="40419" x="7073900" y="2774950"/>
          <p14:tracePt t="40436" x="6927850" y="2806700"/>
          <p14:tracePt t="40453" x="6661150" y="2844800"/>
          <p14:tracePt t="40469" x="6413500" y="2908300"/>
          <p14:tracePt t="40486" x="6172200" y="2940050"/>
          <p14:tracePt t="40502" x="5981700" y="2965450"/>
          <p14:tracePt t="40519" x="5803900" y="2965450"/>
          <p14:tracePt t="40536" x="5594350" y="2965450"/>
          <p14:tracePt t="40553" x="5435600" y="2959100"/>
          <p14:tracePt t="40569" x="5340350" y="2959100"/>
          <p14:tracePt t="40586" x="5270500" y="2959100"/>
          <p14:tracePt t="40603" x="5213350" y="2959100"/>
          <p14:tracePt t="40619" x="5156200" y="2959100"/>
          <p14:tracePt t="40636" x="5086350" y="2959100"/>
          <p14:tracePt t="40654" x="4889500" y="2959100"/>
          <p14:tracePt t="40669" x="4597400" y="2959100"/>
          <p14:tracePt t="40686" x="4279900" y="2959100"/>
          <p14:tracePt t="40703" x="4064000" y="2965450"/>
          <p14:tracePt t="40719" x="3860800" y="3022600"/>
          <p14:tracePt t="40736" x="3670300" y="3054350"/>
          <p14:tracePt t="40753" x="3536950" y="3067050"/>
          <p14:tracePt t="40769" x="3460750" y="3067050"/>
          <p14:tracePt t="40786" x="3429000" y="3067050"/>
          <p14:tracePt t="40803" x="3409950" y="3067050"/>
          <p14:tracePt t="40819" x="3403600" y="3067050"/>
          <p14:tracePt t="40835" x="3390900" y="3067050"/>
          <p14:tracePt t="40852" x="3378200" y="3067050"/>
          <p14:tracePt t="40869" x="3346450" y="3073400"/>
          <p14:tracePt t="40886" x="3302000" y="3079750"/>
          <p14:tracePt t="40902" x="3257550" y="3086100"/>
          <p14:tracePt t="40919" x="3206750" y="3086100"/>
          <p14:tracePt t="40936" x="3175000" y="3086100"/>
          <p14:tracePt t="40953" x="3149600" y="3092450"/>
          <p14:tracePt t="40969" x="3136900" y="3092450"/>
          <p14:tracePt t="40986" x="3130550" y="3092450"/>
          <p14:tracePt t="41360" x="3130550" y="3086100"/>
          <p14:tracePt t="41367" x="3130550" y="3079750"/>
          <p14:tracePt t="41406" x="3136900" y="3067050"/>
          <p14:tracePt t="41430" x="3143250" y="3060700"/>
          <p14:tracePt t="41438" x="3149600" y="3060700"/>
          <p14:tracePt t="41454" x="3162300" y="3060700"/>
          <p14:tracePt t="41486" x="3175000" y="3060700"/>
          <p14:tracePt t="41510" x="3181350" y="3060700"/>
          <p14:tracePt t="41598" x="3187700" y="3060700"/>
          <p14:tracePt t="41606" x="3194050" y="3060700"/>
          <p14:tracePt t="41614" x="3200400" y="3060700"/>
          <p14:tracePt t="41622" x="3206750" y="3060700"/>
          <p14:tracePt t="42726" x="3213100" y="3060700"/>
          <p14:tracePt t="42999" x="3219450" y="3060700"/>
          <p14:tracePt t="44190" x="3225800" y="3060700"/>
          <p14:tracePt t="44198" x="3238500" y="3060700"/>
          <p14:tracePt t="44206" x="3244850" y="3067050"/>
          <p14:tracePt t="44219" x="3251200" y="3073400"/>
          <p14:tracePt t="44236" x="3257550" y="3086100"/>
          <p14:tracePt t="44253" x="3257550" y="3136900"/>
          <p14:tracePt t="44269" x="3257550" y="3181350"/>
          <p14:tracePt t="44302" x="3162300" y="3302000"/>
          <p14:tracePt t="44336" x="3022600" y="3409950"/>
          <p14:tracePt t="44353" x="2971800" y="3454400"/>
          <p14:tracePt t="44369" x="2940050" y="3486150"/>
          <p14:tracePt t="44386" x="2927350" y="3511550"/>
          <p14:tracePt t="44403" x="2921000" y="3511550"/>
          <p14:tracePt t="44419" x="2914650" y="3524250"/>
          <p14:tracePt t="44453" x="2914650" y="3530600"/>
          <p14:tracePt t="44542" x="2921000" y="3530600"/>
          <p14:tracePt t="44550" x="2927350" y="3530600"/>
          <p14:tracePt t="44558" x="2933700" y="3530600"/>
          <p14:tracePt t="44569" x="2940050" y="3530600"/>
          <p14:tracePt t="44586" x="2952750" y="3524250"/>
          <p14:tracePt t="44767" x="2959100" y="3524250"/>
          <p14:tracePt t="44813" x="2946400" y="3524250"/>
          <p14:tracePt t="44829" x="2940050" y="3524250"/>
          <p14:tracePt t="44837" x="2927350" y="3524250"/>
          <p14:tracePt t="44852" x="2921000" y="3524250"/>
          <p14:tracePt t="44886" x="2882900" y="3524250"/>
          <p14:tracePt t="44903" x="2857500" y="3524250"/>
          <p14:tracePt t="44919" x="2832100" y="3524250"/>
          <p14:tracePt t="44936" x="2806700" y="3524250"/>
          <p14:tracePt t="44953" x="2774950" y="3530600"/>
          <p14:tracePt t="44970" x="2762250" y="3530600"/>
          <p14:tracePt t="44990" x="2755900" y="3530600"/>
          <p14:tracePt t="45006" x="2755900" y="3536950"/>
          <p14:tracePt t="45063" x="2749550" y="3543300"/>
          <p14:tracePt t="45446" x="2749550" y="3536950"/>
          <p14:tracePt t="45519" x="2749550" y="3530600"/>
          <p14:tracePt t="46527" x="2749550" y="3524250"/>
          <p14:tracePt t="47526" x="2749550" y="3517900"/>
          <p14:tracePt t="47534" x="2743200" y="3511550"/>
          <p14:tracePt t="47550" x="2730500" y="3511550"/>
          <p14:tracePt t="47566" x="2724150" y="3511550"/>
          <p14:tracePt t="47574" x="2711450" y="3511550"/>
          <p14:tracePt t="47586" x="2705100" y="3511550"/>
          <p14:tracePt t="47603" x="2692400" y="3511550"/>
          <p14:tracePt t="47636" x="2673350" y="3511550"/>
          <p14:tracePt t="47669" x="2654300" y="3511550"/>
          <p14:tracePt t="47685" x="2647950" y="3505200"/>
          <p14:tracePt t="47702" x="2635250" y="3505200"/>
          <p14:tracePt t="47719" x="2628900" y="3505200"/>
          <p14:tracePt t="47950" x="2635250" y="3505200"/>
          <p14:tracePt t="47958" x="2647950" y="3505200"/>
          <p14:tracePt t="47969" x="2654300" y="3505200"/>
          <p14:tracePt t="47986" x="2679700" y="3505200"/>
          <p14:tracePt t="47989" x="2698750" y="3505200"/>
          <p14:tracePt t="48003" x="2717800" y="3505200"/>
          <p14:tracePt t="48019" x="2749550" y="3505200"/>
          <p14:tracePt t="48036" x="2787650" y="3498850"/>
          <p14:tracePt t="48053" x="2825750" y="3498850"/>
          <p14:tracePt t="48069" x="2870200" y="3486150"/>
          <p14:tracePt t="48086" x="2908300" y="3479800"/>
          <p14:tracePt t="48103" x="2940050" y="3479800"/>
          <p14:tracePt t="48119" x="2978150" y="3479800"/>
          <p14:tracePt t="48136" x="3009900" y="3479800"/>
          <p14:tracePt t="48153" x="3048000" y="3479800"/>
          <p14:tracePt t="48169" x="3073400" y="3479800"/>
          <p14:tracePt t="48185" x="3098800" y="3479800"/>
          <p14:tracePt t="48202" x="3124200" y="3479800"/>
          <p14:tracePt t="48219" x="3143250" y="3479800"/>
          <p14:tracePt t="48235" x="3155950" y="3479800"/>
          <p14:tracePt t="48252" x="3187700" y="3479800"/>
          <p14:tracePt t="48269" x="3251200" y="3479800"/>
          <p14:tracePt t="48286" x="3282950" y="3479800"/>
          <p14:tracePt t="48303" x="3308350" y="3479800"/>
          <p14:tracePt t="48319" x="3333750" y="3479800"/>
          <p14:tracePt t="48336" x="3346450" y="3479800"/>
          <p14:tracePt t="48353" x="3352800" y="3479800"/>
          <p14:tracePt t="48369" x="3365500" y="3479800"/>
          <p14:tracePt t="48385" x="3384550" y="3479800"/>
          <p14:tracePt t="48402" x="3416300" y="3479800"/>
          <p14:tracePt t="48419" x="3429000" y="3479800"/>
          <p14:tracePt t="48436" x="3441700" y="3473450"/>
          <p14:tracePt t="48453" x="3448050" y="3473450"/>
          <p14:tracePt t="48469" x="3467100" y="3473450"/>
          <p14:tracePt t="48486" x="3473450" y="3473450"/>
          <p14:tracePt t="48503" x="3492500" y="3473450"/>
          <p14:tracePt t="48519" x="3505200" y="3473450"/>
          <p14:tracePt t="48552" x="3511550" y="3473450"/>
          <p14:tracePt t="50423" x="3517900" y="3467100"/>
          <p14:tracePt t="52743" x="3524250" y="3460750"/>
          <p14:tracePt t="52759" x="3524250" y="3448050"/>
          <p14:tracePt t="52886" x="3543300" y="3448050"/>
          <p14:tracePt t="52894" x="3581400" y="3441700"/>
          <p14:tracePt t="52903" x="3625850" y="3441700"/>
          <p14:tracePt t="52920" x="3752850" y="3429000"/>
          <p14:tracePt t="52936" x="3917950" y="3429000"/>
          <p14:tracePt t="52953" x="4057650" y="3429000"/>
          <p14:tracePt t="52986" x="4432300" y="3429000"/>
          <p14:tracePt t="52989" x="4584700" y="3429000"/>
          <p14:tracePt t="53019" x="5054600" y="3429000"/>
          <p14:tracePt t="53036" x="5295900" y="3429000"/>
          <p14:tracePt t="53053" x="5511800" y="3429000"/>
          <p14:tracePt t="53069" x="5588000" y="3409950"/>
          <p14:tracePt t="53086" x="5638800" y="3409950"/>
          <p14:tracePt t="53103" x="5676900" y="3409950"/>
          <p14:tracePt t="53119" x="5708650" y="3409950"/>
          <p14:tracePt t="53136" x="5727700" y="3416300"/>
          <p14:tracePt t="53153" x="5765800" y="3435350"/>
          <p14:tracePt t="53169" x="5816600" y="3473450"/>
          <p14:tracePt t="53186" x="5873750" y="3505200"/>
          <p14:tracePt t="53203" x="5969000" y="3536950"/>
          <p14:tracePt t="53219" x="6096000" y="3587750"/>
          <p14:tracePt t="53236" x="6248400" y="3606800"/>
          <p14:tracePt t="53253" x="6451600" y="3606800"/>
          <p14:tracePt t="53270" x="6527800" y="3606800"/>
          <p14:tracePt t="53285" x="6565900" y="3606800"/>
          <p14:tracePt t="53302" x="6572250" y="3606800"/>
          <p14:tracePt t="53336" x="6578600" y="3606800"/>
          <p14:tracePt t="53353" x="6584950" y="3606800"/>
          <p14:tracePt t="53369" x="6604000" y="3606800"/>
          <p14:tracePt t="53386" x="6629400" y="3594100"/>
          <p14:tracePt t="53403" x="6654800" y="3587750"/>
          <p14:tracePt t="53419" x="6673850" y="3575050"/>
          <p14:tracePt t="53453" x="6699250" y="3568700"/>
          <p14:tracePt t="53469" x="6718300" y="3556000"/>
          <p14:tracePt t="53486" x="6743700" y="3549650"/>
          <p14:tracePt t="53503" x="6781800" y="3549650"/>
          <p14:tracePt t="53519" x="6807200" y="3543300"/>
          <p14:tracePt t="53536" x="6832600" y="3530600"/>
          <p14:tracePt t="53553" x="6858000" y="3530600"/>
          <p14:tracePt t="53569" x="6877050" y="3530600"/>
          <p14:tracePt t="53586" x="6915150" y="3530600"/>
          <p14:tracePt t="53603" x="6972300" y="3530600"/>
          <p14:tracePt t="53619" x="7042150" y="3530600"/>
          <p14:tracePt t="53636" x="7143750" y="3536950"/>
          <p14:tracePt t="53653" x="7296150" y="3549650"/>
          <p14:tracePt t="53670" x="7378700" y="3562350"/>
          <p14:tracePt t="53686" x="7416800" y="3562350"/>
          <p14:tracePt t="53703" x="7467600" y="3568700"/>
          <p14:tracePt t="53719" x="7512050" y="3568700"/>
          <p14:tracePt t="53736" x="7556500" y="3575050"/>
          <p14:tracePt t="53753" x="7620000" y="3587750"/>
          <p14:tracePt t="53769" x="7677150" y="3587750"/>
          <p14:tracePt t="53785" x="7721600" y="3587750"/>
          <p14:tracePt t="53802" x="7734300" y="3587750"/>
          <p14:tracePt t="53819" x="7740650" y="3587750"/>
          <p14:tracePt t="53918" x="7721600" y="3587750"/>
          <p14:tracePt t="53926" x="7696200" y="3587750"/>
          <p14:tracePt t="53936" x="7664450" y="3587750"/>
          <p14:tracePt t="53953" x="7512050" y="3575050"/>
          <p14:tracePt t="53969" x="7258050" y="3549650"/>
          <p14:tracePt t="53986" x="7029450" y="3549650"/>
          <p14:tracePt t="53989" x="6927850" y="3549650"/>
          <p14:tracePt t="54003" x="6819900" y="3549650"/>
          <p14:tracePt t="54019" x="6635750" y="3549650"/>
          <p14:tracePt t="54036" x="6426200" y="3549650"/>
          <p14:tracePt t="54053" x="6127750" y="3556000"/>
          <p14:tracePt t="54069" x="5867400" y="3556000"/>
          <p14:tracePt t="54086" x="5607050" y="3556000"/>
          <p14:tracePt t="54103" x="5359400" y="3562350"/>
          <p14:tracePt t="54119" x="5143500" y="3600450"/>
          <p14:tracePt t="54136" x="4927600" y="3632200"/>
          <p14:tracePt t="54153" x="4718050" y="3632200"/>
          <p14:tracePt t="54169" x="4508500" y="3632200"/>
          <p14:tracePt t="54186" x="4267200" y="3632200"/>
          <p14:tracePt t="54203" x="4000500" y="3632200"/>
          <p14:tracePt t="54219" x="3803650" y="3632200"/>
          <p14:tracePt t="54236" x="3651250" y="3644900"/>
          <p14:tracePt t="54254" x="3467100" y="3663950"/>
          <p14:tracePt t="54271" x="3340100" y="3663950"/>
          <p14:tracePt t="54286" x="3219450" y="3663950"/>
          <p14:tracePt t="54303" x="3092450" y="3663950"/>
          <p14:tracePt t="54319" x="2959100" y="3663950"/>
          <p14:tracePt t="54336" x="2832100" y="3663950"/>
          <p14:tracePt t="54353" x="2724150" y="3663950"/>
          <p14:tracePt t="54369" x="2597150" y="3663950"/>
          <p14:tracePt t="54386" x="2470150" y="3670300"/>
          <p14:tracePt t="54403" x="2343150" y="3676650"/>
          <p14:tracePt t="54419" x="2222500" y="3676650"/>
          <p14:tracePt t="54436" x="2089150" y="3676650"/>
          <p14:tracePt t="54453" x="1911350" y="3683000"/>
          <p14:tracePt t="54470" x="1828800" y="3702050"/>
          <p14:tracePt t="54486" x="1752600" y="3708400"/>
          <p14:tracePt t="54503" x="1695450" y="3714750"/>
          <p14:tracePt t="54519" x="1663700" y="3727450"/>
          <p14:tracePt t="54536" x="1619250" y="3733800"/>
          <p14:tracePt t="54553" x="1587500" y="3733800"/>
          <p14:tracePt t="54569" x="1568450" y="3733800"/>
          <p14:tracePt t="54586" x="1549400" y="3740150"/>
          <p14:tracePt t="54603" x="1536700" y="3740150"/>
          <p14:tracePt t="54619" x="1524000" y="3746500"/>
          <p14:tracePt t="54636" x="1511300" y="3752850"/>
          <p14:tracePt t="54653" x="1485900" y="3759200"/>
          <p14:tracePt t="54669" x="1479550" y="3765550"/>
          <p14:tracePt t="54686" x="1473200" y="3765550"/>
          <p14:tracePt t="54766" x="1473200" y="3771900"/>
          <p14:tracePt t="54894" x="1485900" y="3771900"/>
          <p14:tracePt t="54910" x="1492250" y="3771900"/>
          <p14:tracePt t="54919" x="1511300" y="3771900"/>
          <p14:tracePt t="54926" x="1536700" y="3771900"/>
          <p14:tracePt t="54936" x="1543050" y="3771900"/>
          <p14:tracePt t="54953" x="1581150" y="3771900"/>
          <p14:tracePt t="54969" x="1606550" y="3771900"/>
          <p14:tracePt t="54986" x="1631950" y="3771900"/>
          <p14:tracePt t="54989" x="1651000" y="3771900"/>
          <p14:tracePt t="55003" x="1663700" y="3771900"/>
          <p14:tracePt t="55019" x="1701800" y="3771900"/>
          <p14:tracePt t="55036" x="1727200" y="3771900"/>
          <p14:tracePt t="55053" x="1771650" y="3771900"/>
          <p14:tracePt t="55069" x="1835150" y="3771900"/>
          <p14:tracePt t="55086" x="1866900" y="3771900"/>
          <p14:tracePt t="55103" x="1892300" y="3771900"/>
          <p14:tracePt t="55119" x="1930400" y="3771900"/>
          <p14:tracePt t="55136" x="1949450" y="3771900"/>
          <p14:tracePt t="55153" x="1968500" y="3771900"/>
          <p14:tracePt t="55169" x="2006600" y="3771900"/>
          <p14:tracePt t="55187" x="2076450" y="3771900"/>
          <p14:tracePt t="55203" x="2165350" y="3771900"/>
          <p14:tracePt t="55219" x="2247900" y="3771900"/>
          <p14:tracePt t="55236" x="2330450" y="3771900"/>
          <p14:tracePt t="55253" x="2425700" y="3759200"/>
          <p14:tracePt t="55269" x="2470150" y="3759200"/>
          <p14:tracePt t="55286" x="2520950" y="3759200"/>
          <p14:tracePt t="55302" x="2571750" y="3759200"/>
          <p14:tracePt t="55319" x="2622550" y="3759200"/>
          <p14:tracePt t="55336" x="2660650" y="3759200"/>
          <p14:tracePt t="55353" x="2692400" y="3752850"/>
          <p14:tracePt t="55386" x="2705100" y="3752850"/>
          <p14:tracePt t="55403" x="2711450" y="3752850"/>
          <p14:tracePt t="55419" x="2736850" y="3752850"/>
          <p14:tracePt t="55436" x="2781300" y="3752850"/>
          <p14:tracePt t="55453" x="2832100" y="3752850"/>
          <p14:tracePt t="55469" x="2851150" y="3752850"/>
          <p14:tracePt t="55487" x="2857500" y="3746500"/>
          <p14:tracePt t="57199" x="2857500" y="3740150"/>
          <p14:tracePt t="57870" x="2876550" y="3733800"/>
          <p14:tracePt t="57878" x="2921000" y="3733800"/>
          <p14:tracePt t="57887" x="2946400" y="3733800"/>
          <p14:tracePt t="57903" x="3041650" y="3733800"/>
          <p14:tracePt t="57919" x="3143250" y="3733800"/>
          <p14:tracePt t="57936" x="3238500" y="3733800"/>
          <p14:tracePt t="57953" x="3295650" y="3733800"/>
          <p14:tracePt t="57986" x="3352800" y="3733800"/>
          <p14:tracePt t="58019" x="3409950" y="3733800"/>
          <p14:tracePt t="58023" x="3429000" y="3733800"/>
          <p14:tracePt t="58036" x="3454400" y="3733800"/>
          <p14:tracePt t="58053" x="3517900" y="3733800"/>
          <p14:tracePt t="58069" x="3644900" y="3733800"/>
          <p14:tracePt t="58086" x="3727450" y="3733800"/>
          <p14:tracePt t="58103" x="3790950" y="3733800"/>
          <p14:tracePt t="58119" x="3841750" y="3733800"/>
          <p14:tracePt t="58136" x="3879850" y="3733800"/>
          <p14:tracePt t="58153" x="3911600" y="3733800"/>
          <p14:tracePt t="58169" x="3949700" y="3733800"/>
          <p14:tracePt t="58186" x="4006850" y="3733800"/>
          <p14:tracePt t="58203" x="4076700" y="3746500"/>
          <p14:tracePt t="58219" x="4165600" y="3759200"/>
          <p14:tracePt t="58236" x="4267200" y="3778250"/>
          <p14:tracePt t="58253" x="4349750" y="3784600"/>
          <p14:tracePt t="58270" x="4425950" y="3797300"/>
          <p14:tracePt t="58286" x="4476750" y="3803650"/>
          <p14:tracePt t="58303" x="4527550" y="3810000"/>
          <p14:tracePt t="58319" x="4565650" y="3816350"/>
          <p14:tracePt t="58336" x="4603750" y="3816350"/>
          <p14:tracePt t="58353" x="4648200" y="3822700"/>
          <p14:tracePt t="58369" x="4686300" y="3822700"/>
          <p14:tracePt t="58386" x="4724400" y="3829050"/>
          <p14:tracePt t="58403" x="4756150" y="3829050"/>
          <p14:tracePt t="58419" x="4775200" y="3835400"/>
          <p14:tracePt t="58436" x="4794250" y="3841750"/>
          <p14:tracePt t="58453" x="4838700" y="3854450"/>
          <p14:tracePt t="58469" x="4845050" y="3854450"/>
          <p14:tracePt t="58486" x="4864100" y="3867150"/>
          <p14:tracePt t="58503" x="4864100" y="3873500"/>
          <p14:tracePt t="58519" x="4851400" y="3911600"/>
          <p14:tracePt t="58536" x="4718050" y="3949700"/>
          <p14:tracePt t="58553" x="4635500" y="3994150"/>
          <p14:tracePt t="58569" x="4622800" y="4000500"/>
          <p14:tracePt t="58586" x="4622800" y="4019550"/>
          <p14:tracePt t="58603" x="4610100" y="4025900"/>
          <p14:tracePt t="58749" x="4603750" y="4032250"/>
          <p14:tracePt t="58757" x="4603750" y="4038600"/>
          <p14:tracePt t="58765" x="4591050" y="4038600"/>
          <p14:tracePt t="58926" x="4584700" y="4019550"/>
          <p14:tracePt t="58958" x="4584700" y="4013200"/>
          <p14:tracePt t="58974" x="4591050" y="4000500"/>
          <p14:tracePt t="58991" x="4597400" y="4000500"/>
          <p14:tracePt t="58998" x="4603750" y="3994150"/>
          <p14:tracePt t="59006" x="4610100" y="3994150"/>
          <p14:tracePt t="59019" x="4616450" y="3994150"/>
          <p14:tracePt t="59036" x="4622800" y="3994150"/>
          <p14:tracePt t="59054" x="4641850" y="3994150"/>
          <p14:tracePt t="59069" x="4654550" y="3994150"/>
          <p14:tracePt t="59086" x="4667250" y="3994150"/>
          <p14:tracePt t="59103" x="4673600" y="3987800"/>
          <p14:tracePt t="59119" x="4692650" y="3981450"/>
          <p14:tracePt t="59136" x="4711700" y="3981450"/>
          <p14:tracePt t="59153" x="4768850" y="3968750"/>
          <p14:tracePt t="59169" x="4851400" y="3968750"/>
          <p14:tracePt t="59186" x="4959350" y="3968750"/>
          <p14:tracePt t="59203" x="5105400" y="3949700"/>
          <p14:tracePt t="59219" x="5226050" y="3930650"/>
          <p14:tracePt t="59236" x="5359400" y="3905250"/>
          <p14:tracePt t="59253" x="5530850" y="3879850"/>
          <p14:tracePt t="59269" x="5594350" y="3867150"/>
          <p14:tracePt t="59286" x="5645150" y="3867150"/>
          <p14:tracePt t="59303" x="5689600" y="3854450"/>
          <p14:tracePt t="59319" x="5708650" y="3848100"/>
          <p14:tracePt t="59336" x="5740400" y="3848100"/>
          <p14:tracePt t="59353" x="5746750" y="3848100"/>
          <p14:tracePt t="59369" x="5753100" y="3841750"/>
          <p14:tracePt t="59430" x="5759450" y="3841750"/>
          <p14:tracePt t="59438" x="5765800" y="3835400"/>
          <p14:tracePt t="59454" x="5772150" y="3835400"/>
          <p14:tracePt t="59470" x="5784850" y="3835400"/>
          <p14:tracePt t="59478" x="5797550" y="3835400"/>
          <p14:tracePt t="59487" x="5797550" y="3829050"/>
          <p14:tracePt t="59503" x="5810250" y="3829050"/>
          <p14:tracePt t="59534" x="5816600" y="3829050"/>
          <p14:tracePt t="59543" x="5822950" y="3829050"/>
          <p14:tracePt t="59553" x="5829300" y="3829050"/>
          <p14:tracePt t="59569" x="5842000" y="3829050"/>
          <p14:tracePt t="59586" x="5854700" y="3829050"/>
          <p14:tracePt t="59603" x="5886450" y="3829050"/>
          <p14:tracePt t="59619" x="5899150" y="3829050"/>
          <p14:tracePt t="59636" x="5905500" y="3829050"/>
          <p14:tracePt t="59653" x="5911850" y="3829050"/>
          <p14:tracePt t="60160" x="5918200" y="3822700"/>
          <p14:tracePt t="60254" x="5911850" y="3816350"/>
          <p14:tracePt t="62231" x="5911850" y="3810000"/>
          <p14:tracePt t="62247" x="5918200" y="3810000"/>
          <p14:tracePt t="62254" x="5930900" y="3803650"/>
          <p14:tracePt t="62263" x="5937250" y="3803650"/>
          <p14:tracePt t="62270" x="5949950" y="3803650"/>
          <p14:tracePt t="62286" x="5969000" y="3803650"/>
          <p14:tracePt t="62319" x="6007100" y="3803650"/>
          <p14:tracePt t="62353" x="6038850" y="3803650"/>
          <p14:tracePt t="62369" x="6057900" y="3803650"/>
          <p14:tracePt t="62386" x="6070600" y="3803650"/>
          <p14:tracePt t="62403" x="6096000" y="3803650"/>
          <p14:tracePt t="62419" x="6102350" y="3803650"/>
          <p14:tracePt t="62436" x="6115050" y="3803650"/>
          <p14:tracePt t="62453" x="6127750" y="3803650"/>
          <p14:tracePt t="62469" x="6153150" y="3803650"/>
          <p14:tracePt t="62486" x="6172200" y="3803650"/>
          <p14:tracePt t="62503" x="6203950" y="3803650"/>
          <p14:tracePt t="62519" x="6223000" y="3803650"/>
          <p14:tracePt t="62536" x="6248400" y="3803650"/>
          <p14:tracePt t="62553" x="6273800" y="3803650"/>
          <p14:tracePt t="62569" x="6292850" y="3803650"/>
          <p14:tracePt t="62586" x="6311900" y="3803650"/>
          <p14:tracePt t="62603" x="6337300" y="3803650"/>
          <p14:tracePt t="62619" x="6356350" y="3803650"/>
          <p14:tracePt t="62636" x="6362700" y="3803650"/>
          <p14:tracePt t="62653" x="6375400" y="3803650"/>
          <p14:tracePt t="62669" x="6381750" y="3803650"/>
          <p14:tracePt t="62686" x="6394450" y="3810000"/>
          <p14:tracePt t="62703" x="6407150" y="3810000"/>
          <p14:tracePt t="62719" x="6432550" y="3810000"/>
          <p14:tracePt t="62736" x="6470650" y="3816350"/>
          <p14:tracePt t="62753" x="6502400" y="3816350"/>
          <p14:tracePt t="62769" x="6521450" y="3816350"/>
          <p14:tracePt t="62786" x="6527800" y="3816350"/>
          <p14:tracePt t="62802" x="6546850" y="3822700"/>
          <p14:tracePt t="62819" x="6565900" y="3829050"/>
          <p14:tracePt t="62836" x="6584950" y="3829050"/>
          <p14:tracePt t="62853" x="6642100" y="3835400"/>
          <p14:tracePt t="62869" x="6699250" y="3841750"/>
          <p14:tracePt t="62886" x="6775450" y="3848100"/>
          <p14:tracePt t="62903" x="6858000" y="3867150"/>
          <p14:tracePt t="62919" x="6940550" y="3873500"/>
          <p14:tracePt t="62936" x="7029450" y="3879850"/>
          <p14:tracePt t="62953" x="7048500" y="3879850"/>
          <p14:tracePt t="63342" x="7042150" y="3886200"/>
          <p14:tracePt t="63351" x="7029450" y="3886200"/>
          <p14:tracePt t="63358" x="6991350" y="3892550"/>
          <p14:tracePt t="63369" x="6946900" y="3905250"/>
          <p14:tracePt t="63386" x="6858000" y="3924300"/>
          <p14:tracePt t="63404" x="6750050" y="3937000"/>
          <p14:tracePt t="63419" x="6629400" y="3956050"/>
          <p14:tracePt t="63436" x="6534150" y="3968750"/>
          <p14:tracePt t="63453" x="6407150" y="3987800"/>
          <p14:tracePt t="63469" x="6343650" y="3987800"/>
          <p14:tracePt t="63486" x="6254750" y="3987800"/>
          <p14:tracePt t="63503" x="6178550" y="3994150"/>
          <p14:tracePt t="63519" x="6115050" y="4000500"/>
          <p14:tracePt t="63536" x="6045200" y="4019550"/>
          <p14:tracePt t="63553" x="5949950" y="4025900"/>
          <p14:tracePt t="63569" x="5854700" y="4044950"/>
          <p14:tracePt t="63586" x="5708650" y="4064000"/>
          <p14:tracePt t="63603" x="5568950" y="4095750"/>
          <p14:tracePt t="63620" x="5435600" y="4114800"/>
          <p14:tracePt t="63636" x="5314950" y="4127500"/>
          <p14:tracePt t="63653" x="5137150" y="4152900"/>
          <p14:tracePt t="63669" x="5003800" y="4165600"/>
          <p14:tracePt t="63686" x="4857750" y="4165600"/>
          <p14:tracePt t="63703" x="4699000" y="4184650"/>
          <p14:tracePt t="63720" x="4572000" y="4197350"/>
          <p14:tracePt t="63736" x="4476750" y="4216400"/>
          <p14:tracePt t="63753" x="4400550" y="4216400"/>
          <p14:tracePt t="63769" x="4298950" y="4216400"/>
          <p14:tracePt t="63786" x="4210050" y="4216400"/>
          <p14:tracePt t="63803" x="4165600" y="4216400"/>
          <p14:tracePt t="63819" x="4114800" y="4216400"/>
          <p14:tracePt t="63835" x="4064000" y="4216400"/>
          <p14:tracePt t="63852" x="4006850" y="4216400"/>
          <p14:tracePt t="63869" x="3905250" y="4216400"/>
          <p14:tracePt t="63886" x="3835400" y="4216400"/>
          <p14:tracePt t="63903" x="3778250" y="4216400"/>
          <p14:tracePt t="63921" x="3721100" y="4216400"/>
          <p14:tracePt t="63936" x="3657600" y="4216400"/>
          <p14:tracePt t="63953" x="3600450" y="4216400"/>
          <p14:tracePt t="63969" x="3549650" y="4216400"/>
          <p14:tracePt t="63986" x="3498850" y="4216400"/>
          <p14:tracePt t="64003" x="3448050" y="4216400"/>
          <p14:tracePt t="64007" x="3429000" y="4216400"/>
          <p14:tracePt t="64019" x="3403600" y="4216400"/>
          <p14:tracePt t="64035" x="3371850" y="4216400"/>
          <p14:tracePt t="64052" x="3340100" y="4216400"/>
          <p14:tracePt t="64069" x="3276600" y="4216400"/>
          <p14:tracePt t="64086" x="3238500" y="4216400"/>
          <p14:tracePt t="64103" x="3194050" y="4216400"/>
          <p14:tracePt t="64119" x="3136900" y="4216400"/>
          <p14:tracePt t="64136" x="3086100" y="4216400"/>
          <p14:tracePt t="64153" x="3035300" y="4216400"/>
          <p14:tracePt t="64169" x="2965450" y="4216400"/>
          <p14:tracePt t="64186" x="2895600" y="4216400"/>
          <p14:tracePt t="64203" x="2819400" y="4216400"/>
          <p14:tracePt t="64219" x="2743200" y="4216400"/>
          <p14:tracePt t="64236" x="2660650" y="4216400"/>
          <p14:tracePt t="64253" x="2565400" y="4216400"/>
          <p14:tracePt t="64269" x="2514600" y="4216400"/>
          <p14:tracePt t="64286" x="2470150" y="4216400"/>
          <p14:tracePt t="64302" x="2425700" y="4216400"/>
          <p14:tracePt t="64319" x="2374900" y="4216400"/>
          <p14:tracePt t="64336" x="2324100" y="4216400"/>
          <p14:tracePt t="64352" x="2260600" y="4210050"/>
          <p14:tracePt t="64369" x="2203450" y="4203700"/>
          <p14:tracePt t="64386" x="2152650" y="4191000"/>
          <p14:tracePt t="64403" x="2114550" y="4191000"/>
          <p14:tracePt t="64419" x="2082800" y="4191000"/>
          <p14:tracePt t="64436" x="2057400" y="4184650"/>
          <p14:tracePt t="64453" x="2032000" y="4184650"/>
          <p14:tracePt t="64469" x="2006600" y="4178300"/>
          <p14:tracePt t="64486" x="1987550" y="4171950"/>
          <p14:tracePt t="64541" x="1981200" y="4171950"/>
          <p14:tracePt t="64557" x="1974850" y="4171950"/>
          <p14:tracePt t="64565" x="1974850" y="4165600"/>
          <p14:tracePt t="64598" x="1968500" y="4159250"/>
          <p14:tracePt t="64607" x="1968500" y="4152900"/>
          <p14:tracePt t="64647" x="1968500" y="4146550"/>
          <p14:tracePt t="64679" x="1974850" y="4146550"/>
          <p14:tracePt t="64686" x="1993900" y="4146550"/>
          <p14:tracePt t="64695" x="2000250" y="4140200"/>
          <p14:tracePt t="64703" x="2019300" y="4140200"/>
          <p14:tracePt t="64719" x="2063750" y="4127500"/>
          <p14:tracePt t="64736" x="2108200" y="4127500"/>
          <p14:tracePt t="64753" x="2152650" y="4121150"/>
          <p14:tracePt t="64769" x="2203450" y="4114800"/>
          <p14:tracePt t="64786" x="2247900" y="4102100"/>
          <p14:tracePt t="64803" x="2305050" y="4095750"/>
          <p14:tracePt t="64819" x="2362200" y="4089400"/>
          <p14:tracePt t="64836" x="2406650" y="4089400"/>
          <p14:tracePt t="64853" x="2451100" y="4089400"/>
          <p14:tracePt t="64869" x="2520950" y="4089400"/>
          <p14:tracePt t="64886" x="2578100" y="4089400"/>
          <p14:tracePt t="64903" x="2628900" y="4089400"/>
          <p14:tracePt t="64919" x="2692400" y="4089400"/>
          <p14:tracePt t="64936" x="2743200" y="4089400"/>
          <p14:tracePt t="64953" x="2794000" y="4089400"/>
          <p14:tracePt t="64969" x="2851150" y="4089400"/>
          <p14:tracePt t="64986" x="2908300" y="4089400"/>
          <p14:tracePt t="65003" x="2984500" y="4089400"/>
          <p14:tracePt t="65006" x="3028950" y="4089400"/>
          <p14:tracePt t="65019" x="3067050" y="4089400"/>
          <p14:tracePt t="65035" x="3149600" y="4089400"/>
          <p14:tracePt t="65052" x="3225800" y="4089400"/>
          <p14:tracePt t="65069" x="3346450" y="4089400"/>
          <p14:tracePt t="65086" x="3416300" y="4089400"/>
          <p14:tracePt t="65103" x="3492500" y="4089400"/>
          <p14:tracePt t="65119" x="3543300" y="4089400"/>
          <p14:tracePt t="65136" x="3581400" y="4089400"/>
          <p14:tracePt t="65153" x="3632200" y="4089400"/>
          <p14:tracePt t="65169" x="3683000" y="4089400"/>
          <p14:tracePt t="65186" x="3727450" y="4089400"/>
          <p14:tracePt t="65203" x="3771900" y="4089400"/>
          <p14:tracePt t="65219" x="3848100" y="4089400"/>
          <p14:tracePt t="65236" x="3937000" y="4102100"/>
          <p14:tracePt t="65253" x="4064000" y="4114800"/>
          <p14:tracePt t="65269" x="4152900" y="4114800"/>
          <p14:tracePt t="65286" x="4254500" y="4133850"/>
          <p14:tracePt t="65303" x="4349750" y="4133850"/>
          <p14:tracePt t="65319" x="4438650" y="4140200"/>
          <p14:tracePt t="65336" x="4495800" y="4146550"/>
          <p14:tracePt t="65353" x="4540250" y="4146550"/>
          <p14:tracePt t="65369" x="4597400" y="4159250"/>
          <p14:tracePt t="65386" x="4629150" y="4165600"/>
          <p14:tracePt t="65403" x="4660900" y="4165600"/>
          <p14:tracePt t="65419" x="4699000" y="4165600"/>
          <p14:tracePt t="65436" x="4718050" y="4165600"/>
          <p14:tracePt t="65454" x="4756150" y="4165600"/>
          <p14:tracePt t="65469" x="4762500" y="4165600"/>
          <p14:tracePt t="65486" x="4775200" y="4165600"/>
          <p14:tracePt t="65503" x="4787900" y="4165600"/>
          <p14:tracePt t="65519" x="4806950" y="4165600"/>
          <p14:tracePt t="65535" x="4845050" y="4171950"/>
          <p14:tracePt t="65552" x="4876800" y="4171950"/>
          <p14:tracePt t="65569" x="4902200" y="4171950"/>
          <p14:tracePt t="65585" x="4921250" y="4171950"/>
          <p14:tracePt t="65603" x="4927600" y="4171950"/>
          <p14:tracePt t="65619" x="4946650" y="4171950"/>
          <p14:tracePt t="65636" x="4959350" y="4184650"/>
          <p14:tracePt t="65653" x="4972050" y="4184650"/>
          <p14:tracePt t="65669" x="4978400" y="4184650"/>
          <p14:tracePt t="65686" x="4984750" y="4184650"/>
          <p14:tracePt t="65719" x="4991100" y="4184650"/>
          <p14:tracePt t="65736" x="4997450" y="4184650"/>
          <p14:tracePt t="65753" x="5003800" y="4184650"/>
          <p14:tracePt t="65769" x="5010150" y="4184650"/>
          <p14:tracePt t="66134" x="5016500" y="4178300"/>
          <p14:tracePt t="66174" x="5022850" y="4178300"/>
          <p14:tracePt t="67142" x="5022850" y="4171950"/>
          <p14:tracePt t="67151" x="5016500" y="4165600"/>
          <p14:tracePt t="67158" x="4978400" y="4159250"/>
          <p14:tracePt t="67186" x="4832350" y="4152900"/>
          <p14:tracePt t="67219" x="4527550" y="4178300"/>
          <p14:tracePt t="67236" x="4343400" y="4203700"/>
          <p14:tracePt t="67253" x="4057650" y="4216400"/>
          <p14:tracePt t="67269" x="3867150" y="4216400"/>
          <p14:tracePt t="67286" x="3683000" y="4216400"/>
          <p14:tracePt t="67303" x="3517900" y="4216400"/>
          <p14:tracePt t="67319" x="3346450" y="4229100"/>
          <p14:tracePt t="67336" x="3213100" y="4241800"/>
          <p14:tracePt t="67353" x="3022600" y="4254500"/>
          <p14:tracePt t="67369" x="2844800" y="4286250"/>
          <p14:tracePt t="67386" x="2686050" y="4311650"/>
          <p14:tracePt t="67403" x="2559050" y="4330700"/>
          <p14:tracePt t="67419" x="2432050" y="4362450"/>
          <p14:tracePt t="67436" x="2317750" y="4368800"/>
          <p14:tracePt t="67453" x="2190750" y="4368800"/>
          <p14:tracePt t="67469" x="2089150" y="4368800"/>
          <p14:tracePt t="67486" x="2025650" y="4375150"/>
          <p14:tracePt t="67503" x="1968500" y="4381500"/>
          <p14:tracePt t="67519" x="1924050" y="4394200"/>
          <p14:tracePt t="67536" x="1873250" y="4406900"/>
          <p14:tracePt t="67553" x="1841500" y="4419600"/>
          <p14:tracePt t="67569" x="1797050" y="4438650"/>
          <p14:tracePt t="67586" x="1758950" y="4451350"/>
          <p14:tracePt t="67603" x="1739900" y="4470400"/>
          <p14:tracePt t="67619" x="1720850" y="4483100"/>
          <p14:tracePt t="67636" x="1708150" y="4489450"/>
          <p14:tracePt t="67653" x="1676400" y="4508500"/>
          <p14:tracePt t="67669" x="1657350" y="4521200"/>
          <p14:tracePt t="67686" x="1638300" y="4533900"/>
          <p14:tracePt t="67703" x="1625600" y="4546600"/>
          <p14:tracePt t="67719" x="1612900" y="4559300"/>
          <p14:tracePt t="67736" x="1600200" y="4565650"/>
          <p14:tracePt t="67752" x="1581150" y="4578350"/>
          <p14:tracePt t="67769" x="1568450" y="4584700"/>
          <p14:tracePt t="67786" x="1555750" y="4584700"/>
          <p14:tracePt t="67803" x="1543050" y="4591050"/>
          <p14:tracePt t="67819" x="1536700" y="4597400"/>
          <p14:tracePt t="67835" x="1524000" y="4603750"/>
          <p14:tracePt t="67852" x="1517650" y="4610100"/>
          <p14:tracePt t="67886" x="1504950" y="4610100"/>
          <p14:tracePt t="68519" x="1511300" y="4610100"/>
          <p14:tracePt t="68526" x="1524000" y="4610100"/>
          <p14:tracePt t="68536" x="1536700" y="4610100"/>
          <p14:tracePt t="68553" x="1568450" y="4610100"/>
          <p14:tracePt t="68569" x="1619250" y="4610100"/>
          <p14:tracePt t="68586" x="1682750" y="4610100"/>
          <p14:tracePt t="68619" x="1809750" y="4610100"/>
          <p14:tracePt t="68654" x="1949450" y="4610100"/>
          <p14:tracePt t="68669" x="2000250" y="4610100"/>
          <p14:tracePt t="68686" x="2051050" y="4597400"/>
          <p14:tracePt t="68702" x="2082800" y="4597400"/>
          <p14:tracePt t="68719" x="2127250" y="4597400"/>
          <p14:tracePt t="68736" x="2165350" y="4597400"/>
          <p14:tracePt t="68753" x="2216150" y="4597400"/>
          <p14:tracePt t="68769" x="2279650" y="4597400"/>
          <p14:tracePt t="68786" x="2343150" y="4597400"/>
          <p14:tracePt t="68803" x="2432050" y="4597400"/>
          <p14:tracePt t="68819" x="2533650" y="4597400"/>
          <p14:tracePt t="68836" x="2635250" y="4597400"/>
          <p14:tracePt t="68853" x="2749550" y="4597400"/>
          <p14:tracePt t="68869" x="2787650" y="4597400"/>
          <p14:tracePt t="68886" x="2806700" y="4591050"/>
          <p14:tracePt t="68903" x="2832100" y="4591050"/>
          <p14:tracePt t="68919" x="2857500" y="4591050"/>
          <p14:tracePt t="68936" x="2882900" y="4591050"/>
          <p14:tracePt t="68953" x="2927350" y="4591050"/>
          <p14:tracePt t="68969" x="2965450" y="4591050"/>
          <p14:tracePt t="68986" x="3003550" y="4591050"/>
          <p14:tracePt t="69002" x="3041650" y="4591050"/>
          <p14:tracePt t="69019" x="3067050" y="4591050"/>
          <p14:tracePt t="69035" x="3092450" y="4591050"/>
          <p14:tracePt t="69052" x="3117850" y="4591050"/>
          <p14:tracePt t="69069" x="3162300" y="4591050"/>
          <p14:tracePt t="69086" x="3181350" y="4591050"/>
          <p14:tracePt t="69103" x="3200400" y="4591050"/>
          <p14:tracePt t="69119" x="3225800" y="4591050"/>
          <p14:tracePt t="69136" x="3238500" y="4591050"/>
          <p14:tracePt t="69153" x="3263900" y="4591050"/>
          <p14:tracePt t="69169" x="3282950" y="4591050"/>
          <p14:tracePt t="69186" x="3314700" y="4591050"/>
          <p14:tracePt t="69203" x="3359150" y="4591050"/>
          <p14:tracePt t="69219" x="3409950" y="4591050"/>
          <p14:tracePt t="69236" x="3467100" y="4591050"/>
          <p14:tracePt t="69253" x="3505200" y="4591050"/>
          <p14:tracePt t="69269" x="3536950" y="4591050"/>
          <p14:tracePt t="69286" x="3568700" y="4591050"/>
          <p14:tracePt t="69303" x="3600450" y="4591050"/>
          <p14:tracePt t="69319" x="3644900" y="4591050"/>
          <p14:tracePt t="69336" x="3702050" y="4591050"/>
          <p14:tracePt t="69353" x="3752850" y="4591050"/>
          <p14:tracePt t="69369" x="3803650" y="4591050"/>
          <p14:tracePt t="69386" x="3848100" y="4591050"/>
          <p14:tracePt t="69403" x="3879850" y="4591050"/>
          <p14:tracePt t="69419" x="3937000" y="4591050"/>
          <p14:tracePt t="69436" x="3987800" y="4597400"/>
          <p14:tracePt t="69453" x="4070350" y="4610100"/>
          <p14:tracePt t="69469" x="4076700" y="4610100"/>
          <p14:tracePt t="69486" x="4076700" y="4616450"/>
          <p14:tracePt t="69503" x="4038600" y="4635500"/>
          <p14:tracePt t="69519" x="3968750" y="4660900"/>
          <p14:tracePt t="69536" x="3873500" y="4699000"/>
          <p14:tracePt t="69553" x="3867150" y="4705350"/>
          <p14:tracePt t="69569" x="3835400" y="4711700"/>
          <p14:tracePt t="69586" x="3816350" y="4711700"/>
          <p14:tracePt t="69603" x="3810000" y="4711700"/>
          <p14:tracePt t="69636" x="3797300" y="4711700"/>
          <p14:tracePt t="69653" x="3765550" y="4699000"/>
          <p14:tracePt t="69669" x="3695700" y="4667250"/>
          <p14:tracePt t="69686" x="3657600" y="4641850"/>
          <p14:tracePt t="69703" x="3632200" y="4616450"/>
          <p14:tracePt t="69719" x="3613150" y="4616450"/>
          <p14:tracePt t="69736" x="3613150" y="4610100"/>
          <p14:tracePt t="69769" x="3606800" y="4591050"/>
          <p14:tracePt t="69786" x="3606800" y="4584700"/>
          <p14:tracePt t="69803" x="3613150" y="4565650"/>
          <p14:tracePt t="69819" x="3632200" y="4559300"/>
          <p14:tracePt t="69835" x="3657600" y="4552950"/>
          <p14:tracePt t="69852" x="3689350" y="4546600"/>
          <p14:tracePt t="69869" x="3721100" y="4540250"/>
          <p14:tracePt t="69886" x="3733800" y="4540250"/>
          <p14:tracePt t="69926" x="3740150" y="4540250"/>
          <p14:tracePt t="69942" x="3752850" y="4540250"/>
          <p14:tracePt t="69958" x="3759200" y="4540250"/>
          <p14:tracePt t="69969" x="3778250" y="4540250"/>
          <p14:tracePt t="69986" x="3816350" y="4540250"/>
          <p14:tracePt t="70003" x="3886200" y="4540250"/>
          <p14:tracePt t="70005" x="3937000" y="4540250"/>
          <p14:tracePt t="70019" x="3981450" y="4540250"/>
          <p14:tracePt t="70036" x="4070350" y="4540250"/>
          <p14:tracePt t="70053" x="4165600" y="4540250"/>
          <p14:tracePt t="70069" x="4248150" y="4540250"/>
          <p14:tracePt t="70086" x="4292600" y="4540250"/>
          <p14:tracePt t="70103" x="4311650" y="4540250"/>
          <p14:tracePt t="70119" x="4330700" y="4540250"/>
          <p14:tracePt t="70136" x="4337050" y="4540250"/>
          <p14:tracePt t="70153" x="4362450" y="4540250"/>
          <p14:tracePt t="70169" x="4394200" y="4540250"/>
          <p14:tracePt t="70186" x="4432300" y="4546600"/>
          <p14:tracePt t="70202" x="4476750" y="4546600"/>
          <p14:tracePt t="70219" x="4533900" y="4552950"/>
          <p14:tracePt t="70236" x="4591050" y="4565650"/>
          <p14:tracePt t="70253" x="4641850" y="4572000"/>
          <p14:tracePt t="70269" x="4724400" y="4584700"/>
          <p14:tracePt t="70286" x="4781550" y="4591050"/>
          <p14:tracePt t="70302" x="4819650" y="4591050"/>
          <p14:tracePt t="70319" x="4851400" y="4591050"/>
          <p14:tracePt t="70336" x="4870450" y="4591050"/>
          <p14:tracePt t="70352" x="4883150" y="4591050"/>
          <p14:tracePt t="70369" x="4895850" y="4591050"/>
          <p14:tracePt t="70386" x="4908550" y="4597400"/>
          <p14:tracePt t="70403" x="4933950" y="4603750"/>
          <p14:tracePt t="70419" x="4972050" y="4603750"/>
          <p14:tracePt t="70436" x="5022850" y="4616450"/>
          <p14:tracePt t="70453" x="5086350" y="4622800"/>
          <p14:tracePt t="70469" x="5124450" y="4629150"/>
          <p14:tracePt t="70486" x="5168900" y="4629150"/>
          <p14:tracePt t="70503" x="5200650" y="4629150"/>
          <p14:tracePt t="70519" x="5226050" y="4629150"/>
          <p14:tracePt t="70536" x="5251450" y="4629150"/>
          <p14:tracePt t="70553" x="5283200" y="4629150"/>
          <p14:tracePt t="70569" x="5302250" y="4629150"/>
          <p14:tracePt t="70586" x="5327650" y="4629150"/>
          <p14:tracePt t="70603" x="5359400" y="4629150"/>
          <p14:tracePt t="70619" x="5384800" y="4629150"/>
          <p14:tracePt t="70636" x="5410200" y="4629150"/>
          <p14:tracePt t="70653" x="5441950" y="4629150"/>
          <p14:tracePt t="70669" x="5480050" y="4629150"/>
          <p14:tracePt t="70686" x="5499100" y="4629150"/>
          <p14:tracePt t="70703" x="5511800" y="4629150"/>
          <p14:tracePt t="70719" x="5518150" y="4629150"/>
          <p14:tracePt t="70736" x="5530850" y="4629150"/>
          <p14:tracePt t="70769" x="5543550" y="4629150"/>
          <p14:tracePt t="70786" x="5556250" y="4629150"/>
          <p14:tracePt t="70803" x="5575300" y="4629150"/>
          <p14:tracePt t="70819" x="5594350" y="4629150"/>
          <p14:tracePt t="70836" x="5613400" y="4629150"/>
          <p14:tracePt t="70853" x="5638800" y="4629150"/>
          <p14:tracePt t="70870" x="5651500" y="4629150"/>
          <p14:tracePt t="70886" x="5664200" y="4629150"/>
          <p14:tracePt t="70903" x="5670550" y="4629150"/>
          <p14:tracePt t="70919" x="5689600" y="4629150"/>
          <p14:tracePt t="70936" x="5702300" y="4629150"/>
          <p14:tracePt t="70953" x="5721350" y="4629150"/>
          <p14:tracePt t="70969" x="5734050" y="4622800"/>
          <p14:tracePt t="70986" x="5746750" y="4622800"/>
          <p14:tracePt t="71003" x="5753100" y="4622800"/>
          <p14:tracePt t="71006" x="5765800" y="4622800"/>
          <p14:tracePt t="71019" x="5772150" y="4622800"/>
          <p14:tracePt t="71036" x="5784850" y="4616450"/>
          <p14:tracePt t="71053" x="5797550" y="4616450"/>
          <p14:tracePt t="71069" x="5816600" y="4616450"/>
          <p14:tracePt t="71086" x="5835650" y="4616450"/>
          <p14:tracePt t="71103" x="5854700" y="4610100"/>
          <p14:tracePt t="71119" x="5867400" y="4603750"/>
          <p14:tracePt t="71136" x="5886450" y="4603750"/>
          <p14:tracePt t="71153" x="5911850" y="4603750"/>
          <p14:tracePt t="71169" x="5937250" y="4597400"/>
          <p14:tracePt t="71186" x="5956300" y="4597400"/>
          <p14:tracePt t="71203" x="5988050" y="4591050"/>
          <p14:tracePt t="71219" x="6013450" y="4591050"/>
          <p14:tracePt t="71236" x="6051550" y="4591050"/>
          <p14:tracePt t="71253" x="6083300" y="4591050"/>
          <p14:tracePt t="71269" x="6140450" y="4591050"/>
          <p14:tracePt t="71286" x="6178550" y="4591050"/>
          <p14:tracePt t="71303" x="6229350" y="4591050"/>
          <p14:tracePt t="71319" x="6286500" y="4591050"/>
          <p14:tracePt t="71336" x="6337300" y="4591050"/>
          <p14:tracePt t="71353" x="6388100" y="4591050"/>
          <p14:tracePt t="71369" x="6432550" y="4591050"/>
          <p14:tracePt t="71386" x="6457950" y="4584700"/>
          <p14:tracePt t="71403" x="6483350" y="4578350"/>
          <p14:tracePt t="71419" x="6515100" y="4578350"/>
          <p14:tracePt t="71436" x="6540500" y="4578350"/>
          <p14:tracePt t="71453" x="6578600" y="4572000"/>
          <p14:tracePt t="71469" x="6604000" y="4572000"/>
          <p14:tracePt t="71486" x="6635750" y="4572000"/>
          <p14:tracePt t="71503" x="6661150" y="4559300"/>
          <p14:tracePt t="71519" x="6686550" y="4559300"/>
          <p14:tracePt t="71536" x="6724650" y="4552950"/>
          <p14:tracePt t="71553" x="6756400" y="4546600"/>
          <p14:tracePt t="71569" x="6775450" y="4546600"/>
          <p14:tracePt t="71586" x="6800850" y="4546600"/>
          <p14:tracePt t="71603" x="6813550" y="4546600"/>
          <p14:tracePt t="71619" x="6819900" y="4546600"/>
          <p14:tracePt t="71636" x="6832600" y="4546600"/>
          <p14:tracePt t="71670" x="6838950" y="4546600"/>
          <p14:tracePt t="71694" x="6845300" y="4546600"/>
          <p14:tracePt t="72310" x="6851650" y="4546600"/>
          <p14:tracePt t="72326" x="6858000" y="4546600"/>
          <p14:tracePt t="72358" x="6870700" y="4546600"/>
          <p14:tracePt t="72366" x="6877050" y="4552950"/>
          <p14:tracePt t="72398" x="6889750" y="4559300"/>
          <p14:tracePt t="72424" x="6896100" y="4559300"/>
          <p14:tracePt t="72435" x="6902450" y="4572000"/>
          <p14:tracePt t="72469" x="6921500" y="4578350"/>
          <p14:tracePt t="72486" x="6927850" y="4578350"/>
          <p14:tracePt t="72503" x="6940550" y="4584700"/>
          <p14:tracePt t="72519" x="6953250" y="4584700"/>
          <p14:tracePt t="72536" x="6978650" y="4591050"/>
          <p14:tracePt t="72552" x="7016750" y="4591050"/>
          <p14:tracePt t="72569" x="7061200" y="4591050"/>
          <p14:tracePt t="72586" x="7092950" y="4597400"/>
          <p14:tracePt t="72603" x="7118350" y="4597400"/>
          <p14:tracePt t="72619" x="7137400" y="4597400"/>
          <p14:tracePt t="72636" x="7162800" y="4603750"/>
          <p14:tracePt t="72653" x="7188200" y="4603750"/>
          <p14:tracePt t="72670" x="7200900" y="4603750"/>
          <p14:tracePt t="72686" x="7219950" y="4603750"/>
          <p14:tracePt t="72702" x="7239000" y="4603750"/>
          <p14:tracePt t="72719" x="7258050" y="4603750"/>
          <p14:tracePt t="72736" x="7264400" y="4603750"/>
          <p14:tracePt t="72753" x="7283450" y="4603750"/>
          <p14:tracePt t="72769" x="7302500" y="4603750"/>
          <p14:tracePt t="72786" x="7327900" y="4603750"/>
          <p14:tracePt t="72802" x="7346950" y="4603750"/>
          <p14:tracePt t="72819" x="7366000" y="4603750"/>
          <p14:tracePt t="72836" x="7378700" y="4603750"/>
          <p14:tracePt t="72853" x="7391400" y="4603750"/>
          <p14:tracePt t="72869" x="7404100" y="4603750"/>
          <p14:tracePt t="72885" x="7416800" y="4603750"/>
          <p14:tracePt t="72902" x="7429500" y="4597400"/>
          <p14:tracePt t="72919" x="7448550" y="4597400"/>
          <p14:tracePt t="72935" x="7467600" y="4591050"/>
          <p14:tracePt t="72952" x="7493000" y="4591050"/>
          <p14:tracePt t="72969" x="7531100" y="4591050"/>
          <p14:tracePt t="72985" x="7569200" y="4591050"/>
          <p14:tracePt t="73002" x="7600950" y="4591050"/>
          <p14:tracePt t="73019" x="7626350" y="4591050"/>
          <p14:tracePt t="73036" x="7645400" y="4591050"/>
          <p14:tracePt t="73040" x="7658100" y="4591050"/>
          <p14:tracePt t="73053" x="7677150" y="4591050"/>
          <p14:tracePt t="73069" x="7696200" y="4591050"/>
          <p14:tracePt t="73086" x="7708900" y="4591050"/>
          <p14:tracePt t="73102" x="7734300" y="4591050"/>
          <p14:tracePt t="73119" x="7753350" y="4591050"/>
          <p14:tracePt t="73136" x="7772400" y="4591050"/>
          <p14:tracePt t="73153" x="7816850" y="4572000"/>
          <p14:tracePt t="73169" x="7842250" y="4572000"/>
          <p14:tracePt t="73186" x="7867650" y="4572000"/>
          <p14:tracePt t="73203" x="7874000" y="4572000"/>
          <p14:tracePt t="73219" x="7886700" y="4572000"/>
          <p14:tracePt t="73236" x="7893050" y="4565650"/>
          <p14:tracePt t="73479" x="7905750" y="4565650"/>
          <p14:tracePt t="73631" x="7912100" y="4559300"/>
          <p14:tracePt t="74390" x="7912100" y="4552950"/>
          <p14:tracePt t="74526" x="7912100" y="4546600"/>
          <p14:tracePt t="74533" x="7905750" y="4546600"/>
          <p14:tracePt t="74542" x="7893050" y="4546600"/>
          <p14:tracePt t="74552" x="7880350" y="4546600"/>
          <p14:tracePt t="74569" x="7854950" y="4546600"/>
          <p14:tracePt t="74586" x="7823200" y="4540250"/>
          <p14:tracePt t="74603" x="7759700" y="4533900"/>
          <p14:tracePt t="74636" x="7607300" y="4521200"/>
          <p14:tracePt t="74669" x="7353300" y="4514850"/>
          <p14:tracePt t="74686" x="7219950" y="4489450"/>
          <p14:tracePt t="74703" x="7042150" y="4476750"/>
          <p14:tracePt t="74719" x="6851650" y="4476750"/>
          <p14:tracePt t="74736" x="6661150" y="4476750"/>
          <p14:tracePt t="74753" x="6381750" y="4476750"/>
          <p14:tracePt t="74769" x="6032500" y="4476750"/>
          <p14:tracePt t="74786" x="5568950" y="4476750"/>
          <p14:tracePt t="74803" x="5054600" y="4476750"/>
          <p14:tracePt t="74819" x="4533900" y="4476750"/>
          <p14:tracePt t="74836" x="4038600" y="4476750"/>
          <p14:tracePt t="74852" x="3689350" y="4476750"/>
          <p14:tracePt t="74869" x="3289300" y="4476750"/>
          <p14:tracePt t="74886" x="3048000" y="4476750"/>
          <p14:tracePt t="74903" x="2876550" y="4476750"/>
          <p14:tracePt t="74919" x="2762250" y="4476750"/>
          <p14:tracePt t="74935" x="2622550" y="4476750"/>
          <p14:tracePt t="74952" x="2508250" y="4476750"/>
          <p14:tracePt t="74969" x="2400300" y="4502150"/>
          <p14:tracePt t="74986" x="2305050" y="4508500"/>
          <p14:tracePt t="75003" x="2216150" y="4527550"/>
          <p14:tracePt t="75019" x="2133600" y="4533900"/>
          <p14:tracePt t="75036" x="2032000" y="4540250"/>
          <p14:tracePt t="75039" x="1987550" y="4540250"/>
          <p14:tracePt t="75052" x="1930400" y="4540250"/>
          <p14:tracePt t="75069" x="1784350" y="4540250"/>
          <p14:tracePt t="75086" x="1727200" y="4559300"/>
          <p14:tracePt t="75103" x="1689100" y="4565650"/>
          <p14:tracePt t="75119" x="1638300" y="4584700"/>
          <p14:tracePt t="75135" x="1600200" y="4591050"/>
          <p14:tracePt t="75152" x="1562100" y="4610100"/>
          <p14:tracePt t="75169" x="1511300" y="4616450"/>
          <p14:tracePt t="75186" x="1466850" y="4622800"/>
          <p14:tracePt t="75203" x="1447800" y="4629150"/>
          <p14:tracePt t="75219" x="1422400" y="4641850"/>
          <p14:tracePt t="75236" x="1403350" y="4654550"/>
          <p14:tracePt t="75254" x="1384300" y="4673600"/>
          <p14:tracePt t="75269" x="1377950" y="4692650"/>
          <p14:tracePt t="75286" x="1371600" y="4705350"/>
          <p14:tracePt t="75303" x="1358900" y="4718050"/>
          <p14:tracePt t="75319" x="1352550" y="4737100"/>
          <p14:tracePt t="75336" x="1352550" y="4756150"/>
          <p14:tracePt t="75353" x="1352550" y="4775200"/>
          <p14:tracePt t="75369" x="1352550" y="4787900"/>
          <p14:tracePt t="75386" x="1352550" y="4800600"/>
          <p14:tracePt t="75403" x="1352550" y="4806950"/>
          <p14:tracePt t="75419" x="1352550" y="4813300"/>
          <p14:tracePt t="75453" x="1352550" y="4819650"/>
          <p14:tracePt t="75471" x="1358900" y="4826000"/>
          <p14:tracePt t="75486" x="1365250" y="4832350"/>
          <p14:tracePt t="75503" x="1371600" y="4838700"/>
          <p14:tracePt t="75519" x="1377950" y="4838700"/>
          <p14:tracePt t="75536" x="1403350" y="4851400"/>
          <p14:tracePt t="75553" x="1428750" y="4857750"/>
          <p14:tracePt t="75569" x="1460500" y="4857750"/>
          <p14:tracePt t="75586" x="1485900" y="4857750"/>
          <p14:tracePt t="75603" x="1511300" y="4857750"/>
          <p14:tracePt t="75619" x="1524000" y="4857750"/>
          <p14:tracePt t="75635" x="1530350" y="4857750"/>
          <p14:tracePt t="75652" x="1562100" y="4857750"/>
          <p14:tracePt t="75669" x="1644650" y="4864100"/>
          <p14:tracePt t="75686" x="1720850" y="4864100"/>
          <p14:tracePt t="75703" x="1790700" y="4864100"/>
          <p14:tracePt t="75719" x="1803400" y="4864100"/>
          <p14:tracePt t="75736" x="1809750" y="4864100"/>
          <p14:tracePt t="75774" x="1816100" y="4864100"/>
          <p14:tracePt t="75786" x="1828800" y="4870450"/>
          <p14:tracePt t="75803" x="1873250" y="4876800"/>
          <p14:tracePt t="75819" x="1924050" y="4876800"/>
          <p14:tracePt t="75836" x="1974850" y="4876800"/>
          <p14:tracePt t="75853" x="2006600" y="4876800"/>
          <p14:tracePt t="75870" x="2019300" y="4876800"/>
          <p14:tracePt t="75886" x="2032000" y="4876800"/>
          <p14:tracePt t="75903" x="2057400" y="4883150"/>
          <p14:tracePt t="75919" x="2101850" y="4883150"/>
          <p14:tracePt t="75936" x="2133600" y="4883150"/>
          <p14:tracePt t="75953" x="2152650" y="4883150"/>
          <p14:tracePt t="75969" x="2165350" y="4883150"/>
          <p14:tracePt t="76038" x="2171700" y="4883150"/>
          <p14:tracePt t="76054" x="2178050" y="4883150"/>
          <p14:tracePt t="76063" x="2184400" y="4883150"/>
          <p14:tracePt t="76095" x="2190750" y="4883150"/>
          <p14:tracePt t="76462" x="2203450" y="4883150"/>
          <p14:tracePt t="76470" x="2216150" y="4883150"/>
          <p14:tracePt t="76478" x="2228850" y="4883150"/>
          <p14:tracePt t="76487" x="2247900" y="4883150"/>
          <p14:tracePt t="76503" x="2286000" y="4883150"/>
          <p14:tracePt t="76519" x="2362200" y="4883150"/>
          <p14:tracePt t="76553" x="2578100" y="4895850"/>
          <p14:tracePt t="76586" x="2736850" y="4914900"/>
          <p14:tracePt t="76603" x="2743200" y="4921250"/>
          <p14:tracePt t="77310" x="2755900" y="4921250"/>
          <p14:tracePt t="77318" x="2768600" y="4921250"/>
          <p14:tracePt t="77326" x="2787650" y="4921250"/>
          <p14:tracePt t="77336" x="2806700" y="4921250"/>
          <p14:tracePt t="77353" x="2838450" y="4921250"/>
          <p14:tracePt t="77369" x="2882900" y="4921250"/>
          <p14:tracePt t="77386" x="2927350" y="4921250"/>
          <p14:tracePt t="77419" x="3009900" y="4921250"/>
          <p14:tracePt t="77453" x="3079750" y="4921250"/>
          <p14:tracePt t="77469" x="3117850" y="4921250"/>
          <p14:tracePt t="77485" x="3130550" y="4921250"/>
          <p14:tracePt t="77502" x="3143250" y="4921250"/>
          <p14:tracePt t="77519" x="3155950" y="4921250"/>
          <p14:tracePt t="77536" x="3162300" y="4921250"/>
          <p14:tracePt t="77553" x="3181350" y="4921250"/>
          <p14:tracePt t="77569" x="3200400" y="4921250"/>
          <p14:tracePt t="77586" x="3238500" y="4921250"/>
          <p14:tracePt t="77603" x="3276600" y="4921250"/>
          <p14:tracePt t="77619" x="3321050" y="4921250"/>
          <p14:tracePt t="77636" x="3365500" y="4921250"/>
          <p14:tracePt t="77653" x="3422650" y="4921250"/>
          <p14:tracePt t="77669" x="3498850" y="4921250"/>
          <p14:tracePt t="77686" x="3556000" y="4921250"/>
          <p14:tracePt t="77703" x="3625850" y="4921250"/>
          <p14:tracePt t="77719" x="3689350" y="4914900"/>
          <p14:tracePt t="77735" x="3727450" y="4908550"/>
          <p14:tracePt t="77752" x="3784600" y="4902200"/>
          <p14:tracePt t="77769" x="3829050" y="4902200"/>
          <p14:tracePt t="77786" x="3886200" y="4902200"/>
          <p14:tracePt t="77803" x="3943350" y="4921250"/>
          <p14:tracePt t="77819" x="3975100" y="4940300"/>
          <p14:tracePt t="77835" x="3975100" y="4965700"/>
          <p14:tracePt t="77852" x="3911600" y="4972050"/>
          <p14:tracePt t="77869" x="3746500" y="5003800"/>
          <p14:tracePt t="77886" x="3632200" y="5016500"/>
          <p14:tracePt t="77903" x="3568700" y="5041900"/>
          <p14:tracePt t="77919" x="3549650" y="5067300"/>
          <p14:tracePt t="77936" x="3511550" y="5086350"/>
          <p14:tracePt t="77953" x="3467100" y="5105400"/>
          <p14:tracePt t="77969" x="3448050" y="5111750"/>
          <p14:tracePt t="77986" x="3448050" y="5118100"/>
          <p14:tracePt t="78003" x="3448050" y="5124450"/>
          <p14:tracePt t="78037" x="3435350" y="5124450"/>
          <p14:tracePt t="78039" x="3416300" y="5124450"/>
          <p14:tracePt t="78053" x="3390900" y="5105400"/>
          <p14:tracePt t="78069" x="3378200" y="5099050"/>
          <p14:tracePt t="78086" x="3365500" y="5099050"/>
          <p14:tracePt t="78103" x="3340100" y="5080000"/>
          <p14:tracePt t="78119" x="3308350" y="5060950"/>
          <p14:tracePt t="78136" x="3295650" y="5048250"/>
          <p14:tracePt t="78153" x="3282950" y="5035550"/>
          <p14:tracePt t="78169" x="3276600" y="5022850"/>
          <p14:tracePt t="78186" x="3276600" y="5010150"/>
          <p14:tracePt t="78203" x="3289300" y="4991100"/>
          <p14:tracePt t="78219" x="3314700" y="4972050"/>
          <p14:tracePt t="78236" x="3333750" y="4965700"/>
          <p14:tracePt t="78253" x="3371850" y="4965700"/>
          <p14:tracePt t="78269" x="3409950" y="4965700"/>
          <p14:tracePt t="78286" x="3441700" y="4965700"/>
          <p14:tracePt t="78303" x="3492500" y="4965700"/>
          <p14:tracePt t="78319" x="3568700" y="4965700"/>
          <p14:tracePt t="78336" x="3670300" y="4965700"/>
          <p14:tracePt t="78353" x="3771900" y="4965700"/>
          <p14:tracePt t="78369" x="3892550" y="4965700"/>
          <p14:tracePt t="78386" x="4000500" y="4965700"/>
          <p14:tracePt t="78403" x="4114800" y="4965700"/>
          <p14:tracePt t="78419" x="4203700" y="4965700"/>
          <p14:tracePt t="78436" x="4273550" y="4965700"/>
          <p14:tracePt t="78454" x="4356100" y="4946650"/>
          <p14:tracePt t="78469" x="4406900" y="4933950"/>
          <p14:tracePt t="78486" x="4457700" y="4921250"/>
          <p14:tracePt t="78503" x="4502150" y="4921250"/>
          <p14:tracePt t="78519" x="4540250" y="4914900"/>
          <p14:tracePt t="78536" x="4578350" y="4908550"/>
          <p14:tracePt t="78553" x="4597400" y="4908550"/>
          <p14:tracePt t="78569" x="4616450" y="4902200"/>
          <p14:tracePt t="78586" x="4629150" y="4902200"/>
          <p14:tracePt t="78603" x="4648200" y="4902200"/>
          <p14:tracePt t="78619" x="4686300" y="4902200"/>
          <p14:tracePt t="78636" x="4724400" y="4902200"/>
          <p14:tracePt t="78653" x="4781550" y="4902200"/>
          <p14:tracePt t="78669" x="4857750" y="4902200"/>
          <p14:tracePt t="78686" x="4895850" y="4902200"/>
          <p14:tracePt t="78703" x="4927600" y="4902200"/>
          <p14:tracePt t="78719" x="4959350" y="4902200"/>
          <p14:tracePt t="78736" x="4991100" y="4902200"/>
          <p14:tracePt t="78753" x="5041900" y="4902200"/>
          <p14:tracePt t="78769" x="5086350" y="4902200"/>
          <p14:tracePt t="78786" x="5143500" y="4902200"/>
          <p14:tracePt t="78803" x="5175250" y="4902200"/>
          <p14:tracePt t="78819" x="5213350" y="4902200"/>
          <p14:tracePt t="78836" x="5232400" y="4902200"/>
          <p14:tracePt t="78853" x="5257800" y="4895850"/>
          <p14:tracePt t="78869" x="5283200" y="4895850"/>
          <p14:tracePt t="78886" x="5308600" y="4895850"/>
          <p14:tracePt t="78903" x="5346700" y="4895850"/>
          <p14:tracePt t="78919" x="5397500" y="4895850"/>
          <p14:tracePt t="78936" x="5441950" y="4895850"/>
          <p14:tracePt t="78953" x="5480050" y="4895850"/>
          <p14:tracePt t="78969" x="5518150" y="4889500"/>
          <p14:tracePt t="78986" x="5562600" y="4889500"/>
          <p14:tracePt t="79003" x="5600700" y="4889500"/>
          <p14:tracePt t="79019" x="5645150" y="4889500"/>
          <p14:tracePt t="79036" x="5676900" y="4889500"/>
          <p14:tracePt t="79053" x="5721350" y="4883150"/>
          <p14:tracePt t="79070" x="5753100" y="4883150"/>
          <p14:tracePt t="79086" x="5778500" y="4870450"/>
          <p14:tracePt t="79103" x="5797550" y="4870450"/>
          <p14:tracePt t="79119" x="5829300" y="4870450"/>
          <p14:tracePt t="79136" x="5854700" y="4864100"/>
          <p14:tracePt t="79153" x="5892800" y="4864100"/>
          <p14:tracePt t="79170" x="5937250" y="4864100"/>
          <p14:tracePt t="79186" x="5981700" y="4864100"/>
          <p14:tracePt t="79203" x="6026150" y="4864100"/>
          <p14:tracePt t="79219" x="6057900" y="4864100"/>
          <p14:tracePt t="79236" x="6096000" y="4864100"/>
          <p14:tracePt t="79253" x="6127750" y="4864100"/>
          <p14:tracePt t="79270" x="6140450" y="4864100"/>
          <p14:tracePt t="79286" x="6159500" y="4864100"/>
          <p14:tracePt t="79303" x="6178550" y="4864100"/>
          <p14:tracePt t="79319" x="6197600" y="4864100"/>
          <p14:tracePt t="79336" x="6216650" y="4864100"/>
          <p14:tracePt t="79353" x="6235700" y="4864100"/>
          <p14:tracePt t="79369" x="6242050" y="4864100"/>
          <p14:tracePt t="79386" x="6254750" y="4864100"/>
          <p14:tracePt t="79403" x="6261100" y="4864100"/>
          <p14:tracePt t="79419" x="6267450" y="4864100"/>
          <p14:tracePt t="79436" x="6292850" y="4851400"/>
          <p14:tracePt t="79453" x="6318250" y="4851400"/>
          <p14:tracePt t="79469" x="6343650" y="4851400"/>
          <p14:tracePt t="79486" x="6362700" y="4845050"/>
          <p14:tracePt t="79503" x="6381750" y="4845050"/>
          <p14:tracePt t="79519" x="6394450" y="4845050"/>
          <p14:tracePt t="79536" x="6413500" y="4845050"/>
          <p14:tracePt t="79553" x="6426200" y="4845050"/>
          <p14:tracePt t="79569" x="6451600" y="4845050"/>
          <p14:tracePt t="79585" x="6464300" y="4845050"/>
          <p14:tracePt t="79602" x="6489700" y="4845050"/>
          <p14:tracePt t="79619" x="6502400" y="4845050"/>
          <p14:tracePt t="79636" x="6527800" y="4845050"/>
          <p14:tracePt t="79653" x="6553200" y="4845050"/>
          <p14:tracePt t="79670" x="6565900" y="4838700"/>
          <p14:tracePt t="79686" x="6572250" y="4838700"/>
          <p14:tracePt t="79703" x="6584950" y="4838700"/>
          <p14:tracePt t="79719" x="6591300" y="4838700"/>
          <p14:tracePt t="80519" x="6597650" y="4838700"/>
          <p14:tracePt t="80534" x="6604000" y="4838700"/>
          <p14:tracePt t="80558" x="6610350" y="4838700"/>
          <p14:tracePt t="80582" x="6616700" y="4838700"/>
          <p14:tracePt t="80590" x="6623050" y="4838700"/>
          <p14:tracePt t="80603" x="6629400" y="4838700"/>
          <p14:tracePt t="80636" x="6654800" y="4838700"/>
          <p14:tracePt t="80669" x="6737350" y="4838700"/>
          <p14:tracePt t="80686" x="6775450" y="4838700"/>
          <p14:tracePt t="80703" x="6813550" y="4838700"/>
          <p14:tracePt t="80719" x="6864350" y="4838700"/>
          <p14:tracePt t="80736" x="6921500" y="4838700"/>
          <p14:tracePt t="80753" x="6997700" y="4838700"/>
          <p14:tracePt t="80769" x="7067550" y="4838700"/>
          <p14:tracePt t="80786" x="7124700" y="4838700"/>
          <p14:tracePt t="80803" x="7175500" y="4838700"/>
          <p14:tracePt t="80820" x="7219950" y="4838700"/>
          <p14:tracePt t="80835" x="7264400" y="4838700"/>
          <p14:tracePt t="80852" x="7283450" y="4838700"/>
          <p14:tracePt t="80869" x="7302500" y="4838700"/>
          <p14:tracePt t="80886" x="7308850" y="4838700"/>
          <p14:tracePt t="80919" x="7315200" y="4838700"/>
          <p14:tracePt t="81054" x="7321550" y="4838700"/>
          <p14:tracePt t="81086" x="7321550" y="4832350"/>
          <p14:tracePt t="81207" x="7327900" y="4832350"/>
          <p14:tracePt t="81222" x="7334250" y="4832350"/>
          <p14:tracePt t="81230" x="7340600" y="4832350"/>
          <p14:tracePt t="81238" x="7346950" y="4832350"/>
          <p14:tracePt t="81253" x="7385050" y="4832350"/>
          <p14:tracePt t="81269" x="7442200" y="4832350"/>
          <p14:tracePt t="81286" x="7493000" y="4832350"/>
          <p14:tracePt t="81303" x="7543800" y="4832350"/>
          <p14:tracePt t="81319" x="7575550" y="4832350"/>
          <p14:tracePt t="81336" x="7594600" y="4832350"/>
          <p14:tracePt t="81353" x="7600950" y="4832350"/>
          <p14:tracePt t="81385" x="7613650" y="4832350"/>
          <p14:tracePt t="81402" x="7620000" y="4832350"/>
          <p14:tracePt t="81419" x="7626350" y="4832350"/>
          <p14:tracePt t="81436" x="7632700" y="4832350"/>
          <p14:tracePt t="81453" x="7651750" y="4832350"/>
          <p14:tracePt t="81469" x="7658100" y="4832350"/>
          <p14:tracePt t="81486" x="7670800" y="4832350"/>
          <p14:tracePt t="81503" x="7683500" y="4832350"/>
          <p14:tracePt t="81519" x="7689850" y="4832350"/>
          <p14:tracePt t="81607" x="7689850" y="4838700"/>
          <p14:tracePt t="81623" x="7664450" y="4845050"/>
          <p14:tracePt t="81631" x="7645400" y="4851400"/>
          <p14:tracePt t="81639" x="7613650" y="4851400"/>
          <p14:tracePt t="81653" x="7524750" y="4864100"/>
          <p14:tracePt t="81669" x="7391400" y="4864100"/>
          <p14:tracePt t="81686" x="7245350" y="4876800"/>
          <p14:tracePt t="81703" x="7080250" y="4902200"/>
          <p14:tracePt t="81719" x="6927850" y="4927600"/>
          <p14:tracePt t="81736" x="6769100" y="4946650"/>
          <p14:tracePt t="81753" x="6629400" y="4978400"/>
          <p14:tracePt t="81769" x="6527800" y="4997450"/>
          <p14:tracePt t="81786" x="6419850" y="5016500"/>
          <p14:tracePt t="81803" x="6292850" y="5016500"/>
          <p14:tracePt t="81819" x="6108700" y="5016500"/>
          <p14:tracePt t="81836" x="5886450" y="5016500"/>
          <p14:tracePt t="81853" x="5645150" y="5048250"/>
          <p14:tracePt t="81869" x="5467350" y="5067300"/>
          <p14:tracePt t="81886" x="5257800" y="5105400"/>
          <p14:tracePt t="81903" x="4997450" y="5105400"/>
          <p14:tracePt t="81919" x="4718050" y="5105400"/>
          <p14:tracePt t="81936" x="4489450" y="5137150"/>
          <p14:tracePt t="81953" x="4330700" y="5162550"/>
          <p14:tracePt t="81969" x="4203700" y="5175250"/>
          <p14:tracePt t="81986" x="4076700" y="5181600"/>
          <p14:tracePt t="82003" x="3975100" y="5181600"/>
          <p14:tracePt t="82019" x="3879850" y="5181600"/>
          <p14:tracePt t="82036" x="3784600" y="5181600"/>
          <p14:tracePt t="82053" x="3638550" y="5181600"/>
          <p14:tracePt t="82069" x="3587750" y="5194300"/>
          <p14:tracePt t="82086" x="3549650" y="5200650"/>
          <p14:tracePt t="82103" x="3505200" y="5200650"/>
          <p14:tracePt t="82119" x="3460750" y="5200650"/>
          <p14:tracePt t="82136" x="3397250" y="5200650"/>
          <p14:tracePt t="82153" x="3308350" y="5200650"/>
          <p14:tracePt t="82169" x="3251200" y="5200650"/>
          <p14:tracePt t="82186" x="3200400" y="5207000"/>
          <p14:tracePt t="82203" x="3155950" y="5213350"/>
          <p14:tracePt t="82219" x="3130550" y="5219700"/>
          <p14:tracePt t="82236" x="3105150" y="5219700"/>
          <p14:tracePt t="82254" x="3054350" y="5219700"/>
          <p14:tracePt t="82269" x="3028950" y="5219700"/>
          <p14:tracePt t="82286" x="2990850" y="5219700"/>
          <p14:tracePt t="82303" x="2984500" y="5219700"/>
          <p14:tracePt t="82319" x="2965450" y="5219700"/>
          <p14:tracePt t="82336" x="2946400" y="5219700"/>
          <p14:tracePt t="82353" x="2933700" y="5219700"/>
          <p14:tracePt t="82369" x="2914650" y="5219700"/>
          <p14:tracePt t="82386" x="2889250" y="5219700"/>
          <p14:tracePt t="82403" x="2857500" y="5219700"/>
          <p14:tracePt t="82419" x="2832100" y="5219700"/>
          <p14:tracePt t="82436" x="2819400" y="5219700"/>
          <p14:tracePt t="82454" x="2800350" y="5226050"/>
          <p14:tracePt t="82495" x="2794000" y="5226050"/>
          <p14:tracePt t="82511" x="2787650" y="5226050"/>
          <p14:tracePt t="82519" x="2774950" y="5226050"/>
          <p14:tracePt t="82536" x="2768600" y="5226050"/>
          <p14:tracePt t="82553" x="2743200" y="5226050"/>
          <p14:tracePt t="82569" x="2736850" y="5232400"/>
          <p14:tracePt t="82586" x="2724150" y="5232400"/>
          <p14:tracePt t="82603" x="2717800" y="5232400"/>
          <p14:tracePt t="82619" x="2705100" y="5232400"/>
          <p14:tracePt t="82636" x="2686050" y="5232400"/>
          <p14:tracePt t="82653" x="2654300" y="5232400"/>
          <p14:tracePt t="82669" x="2628900" y="5232400"/>
          <p14:tracePt t="82686" x="2609850" y="5226050"/>
          <p14:tracePt t="82703" x="2590800" y="5226050"/>
          <p14:tracePt t="82719" x="2571750" y="5226050"/>
          <p14:tracePt t="82736" x="2540000" y="5226050"/>
          <p14:tracePt t="82753" x="2495550" y="5219700"/>
          <p14:tracePt t="82769" x="2438400" y="5213350"/>
          <p14:tracePt t="82786" x="2393950" y="5207000"/>
          <p14:tracePt t="82803" x="2349500" y="5207000"/>
          <p14:tracePt t="82819" x="2330450" y="5207000"/>
          <p14:tracePt t="82836" x="2305050" y="5207000"/>
          <p14:tracePt t="82853" x="2266950" y="5207000"/>
          <p14:tracePt t="82870" x="2228850" y="5207000"/>
          <p14:tracePt t="82886" x="2190750" y="5207000"/>
          <p14:tracePt t="82903" x="2127250" y="5207000"/>
          <p14:tracePt t="82919" x="2051050" y="5207000"/>
          <p14:tracePt t="82936" x="2025650" y="5219700"/>
          <p14:tracePt t="82953" x="2000250" y="5226050"/>
          <p14:tracePt t="82969" x="1974850" y="5226050"/>
          <p14:tracePt t="82986" x="1962150" y="5226050"/>
          <p14:tracePt t="83003" x="1943100" y="5226050"/>
          <p14:tracePt t="83019" x="1924050" y="5226050"/>
          <p14:tracePt t="83036" x="1898650" y="5219700"/>
          <p14:tracePt t="83039" x="1873250" y="5219700"/>
          <p14:tracePt t="83052" x="1860550" y="5219700"/>
          <p14:tracePt t="83069" x="1847850" y="5219700"/>
          <p14:tracePt t="83085" x="1841500" y="5219700"/>
          <p14:tracePt t="83119" x="1847850" y="5219700"/>
          <p14:tracePt t="83136" x="1885950" y="5219700"/>
          <p14:tracePt t="83153" x="1911350" y="5219700"/>
          <p14:tracePt t="83169" x="1936750" y="5213350"/>
          <p14:tracePt t="83186" x="1955800" y="5213350"/>
          <p14:tracePt t="83203" x="1962150" y="5213350"/>
          <p14:tracePt t="83219" x="1974850" y="5213350"/>
          <p14:tracePt t="83236" x="1981200" y="5200650"/>
          <p14:tracePt t="83253" x="1993900" y="5200650"/>
          <p14:tracePt t="83269" x="2025650" y="5187950"/>
          <p14:tracePt t="83286" x="2082800" y="5187950"/>
          <p14:tracePt t="83303" x="2152650" y="5175250"/>
          <p14:tracePt t="83319" x="2209800" y="5175250"/>
          <p14:tracePt t="83336" x="2279650" y="5175250"/>
          <p14:tracePt t="83353" x="2368550" y="5175250"/>
          <p14:tracePt t="83369" x="2425700" y="5175250"/>
          <p14:tracePt t="83386" x="2495550" y="5175250"/>
          <p14:tracePt t="83403" x="2533650" y="5175250"/>
          <p14:tracePt t="83419" x="2578100" y="5175250"/>
          <p14:tracePt t="83436" x="2641600" y="5175250"/>
          <p14:tracePt t="83453" x="2717800" y="5175250"/>
          <p14:tracePt t="83470" x="2838450" y="5168900"/>
          <p14:tracePt t="83486" x="2901950" y="5168900"/>
          <p14:tracePt t="83503" x="2971800" y="5168900"/>
          <p14:tracePt t="83519" x="3035300" y="5162550"/>
          <p14:tracePt t="83536" x="3086100" y="5149850"/>
          <p14:tracePt t="83552" x="3124200" y="5149850"/>
          <p14:tracePt t="83569" x="3168650" y="5149850"/>
          <p14:tracePt t="83586" x="3206750" y="5137150"/>
          <p14:tracePt t="83603" x="3244850" y="5137150"/>
          <p14:tracePt t="83619" x="3302000" y="5124450"/>
          <p14:tracePt t="83636" x="3378200" y="5124450"/>
          <p14:tracePt t="83654" x="3536950" y="5124450"/>
          <p14:tracePt t="83670" x="3651250" y="5111750"/>
          <p14:tracePt t="83686" x="3790950" y="5092700"/>
          <p14:tracePt t="83703" x="3867150" y="5080000"/>
          <p14:tracePt t="83719" x="3898900" y="5067300"/>
          <p14:tracePt t="83736" x="3898900" y="5060950"/>
          <p14:tracePt t="83869" x="3905250" y="5054600"/>
          <p14:tracePt t="83951" x="3911600" y="5054600"/>
          <p14:tracePt t="83974" x="3924300" y="5054600"/>
          <p14:tracePt t="83983" x="3937000" y="5060950"/>
          <p14:tracePt t="83990" x="3956050" y="5060950"/>
          <p14:tracePt t="84003" x="3962400" y="5067300"/>
          <p14:tracePt t="84019" x="4006850" y="5080000"/>
          <p14:tracePt t="84036" x="4038600" y="5092700"/>
          <p14:tracePt t="84040" x="4064000" y="5099050"/>
          <p14:tracePt t="84053" x="4108450" y="5105400"/>
          <p14:tracePt t="84069" x="4140200" y="5111750"/>
          <p14:tracePt t="84086" x="4178300" y="5111750"/>
          <p14:tracePt t="84103" x="4203700" y="5111750"/>
          <p14:tracePt t="84119" x="4229100" y="5111750"/>
          <p14:tracePt t="84136" x="4267200" y="5111750"/>
          <p14:tracePt t="84153" x="4298950" y="5111750"/>
          <p14:tracePt t="84169" x="4318000" y="5111750"/>
          <p14:tracePt t="84186" x="4343400" y="5118100"/>
          <p14:tracePt t="84203" x="4381500" y="5118100"/>
          <p14:tracePt t="84219" x="4406900" y="5118100"/>
          <p14:tracePt t="84236" x="4432300" y="5118100"/>
          <p14:tracePt t="84253" x="4464050" y="5118100"/>
          <p14:tracePt t="84269" x="4489450" y="5118100"/>
          <p14:tracePt t="84286" x="4514850" y="5118100"/>
          <p14:tracePt t="84303" x="4540250" y="5118100"/>
          <p14:tracePt t="84319" x="4559300" y="5118100"/>
          <p14:tracePt t="84336" x="4572000" y="5118100"/>
          <p14:tracePt t="84353" x="4597400" y="5118100"/>
          <p14:tracePt t="84369" x="4629150" y="5118100"/>
          <p14:tracePt t="84386" x="4667250" y="5118100"/>
          <p14:tracePt t="84403" x="4718050" y="5124450"/>
          <p14:tracePt t="84419" x="4781550" y="5143500"/>
          <p14:tracePt t="84436" x="4851400" y="5149850"/>
          <p14:tracePt t="84453" x="4933950" y="5156200"/>
          <p14:tracePt t="84470" x="5016500" y="5175250"/>
          <p14:tracePt t="84486" x="5035550" y="5187950"/>
          <p14:tracePt t="84503" x="5048250" y="5207000"/>
          <p14:tracePt t="84519" x="5035550" y="5226050"/>
          <p14:tracePt t="84536" x="4959350" y="5245100"/>
          <p14:tracePt t="84552" x="4895850" y="5251450"/>
          <p14:tracePt t="84569" x="4845050" y="5270500"/>
          <p14:tracePt t="84586" x="4800600" y="5276850"/>
          <p14:tracePt t="84603" x="4768850" y="5283200"/>
          <p14:tracePt t="84619" x="4743450" y="5283200"/>
          <p14:tracePt t="84636" x="4730750" y="5289550"/>
          <p14:tracePt t="84670" x="4660900" y="5289550"/>
          <p14:tracePt t="84686" x="4616450" y="5295900"/>
          <p14:tracePt t="84703" x="4552950" y="5295900"/>
          <p14:tracePt t="84719" x="4533900" y="5295900"/>
          <p14:tracePt t="84736" x="4508500" y="5295900"/>
          <p14:tracePt t="84769" x="4489450" y="5295900"/>
          <p14:tracePt t="84786" x="4438650" y="5289550"/>
          <p14:tracePt t="84803" x="4394200" y="5264150"/>
          <p14:tracePt t="84819" x="4324350" y="5232400"/>
          <p14:tracePt t="84836" x="4279900" y="5219700"/>
          <p14:tracePt t="84853" x="4267200" y="5207000"/>
          <p14:tracePt t="84869" x="4273550" y="5187950"/>
          <p14:tracePt t="84886" x="4292600" y="5162550"/>
          <p14:tracePt t="84903" x="4311650" y="5143500"/>
          <p14:tracePt t="84919" x="4343400" y="5137150"/>
          <p14:tracePt t="84936" x="4387850" y="5130800"/>
          <p14:tracePt t="84953" x="4406900" y="5130800"/>
          <p14:tracePt t="84969" x="4425950" y="5130800"/>
          <p14:tracePt t="85003" x="4438650" y="5130800"/>
          <p14:tracePt t="85019" x="4445000" y="5130800"/>
          <p14:tracePt t="85036" x="4470400" y="5130800"/>
          <p14:tracePt t="85053" x="4527550" y="5130800"/>
          <p14:tracePt t="85070" x="4565650" y="5130800"/>
          <p14:tracePt t="85086" x="4610100" y="5130800"/>
          <p14:tracePt t="85103" x="4648200" y="5130800"/>
          <p14:tracePt t="85119" x="4660900" y="5130800"/>
          <p14:tracePt t="85136" x="4673600" y="5130800"/>
          <p14:tracePt t="85153" x="4686300" y="5130800"/>
          <p14:tracePt t="85169" x="4705350" y="5118100"/>
          <p14:tracePt t="85186" x="4711700" y="5118100"/>
          <p14:tracePt t="85203" x="4718050" y="5118100"/>
          <p14:tracePt t="85219" x="4737100" y="5118100"/>
          <p14:tracePt t="85236" x="4743450" y="5118100"/>
          <p14:tracePt t="85253" x="4762500" y="5111750"/>
          <p14:tracePt t="85269" x="4768850" y="5111750"/>
          <p14:tracePt t="85286" x="4781550" y="5111750"/>
          <p14:tracePt t="85303" x="4794250" y="5111750"/>
          <p14:tracePt t="85319" x="4813300" y="5111750"/>
          <p14:tracePt t="85414" x="4819650" y="5111750"/>
          <p14:tracePt t="85430" x="4826000" y="5111750"/>
          <p14:tracePt t="85454" x="4832350" y="5105400"/>
          <p14:tracePt t="85485" x="4838700" y="5105400"/>
          <p14:tracePt t="85494" x="4845050" y="5099050"/>
          <p14:tracePt t="85553" x="4851400" y="5099050"/>
          <p14:tracePt t="85598" x="4857750" y="5099050"/>
          <p14:tracePt t="85606" x="4864100" y="5099050"/>
          <p14:tracePt t="85622" x="4870450" y="5099050"/>
          <p14:tracePt t="85638" x="4876800" y="5099050"/>
          <p14:tracePt t="85653" x="4889500" y="5099050"/>
          <p14:tracePt t="85670" x="4908550" y="5099050"/>
          <p14:tracePt t="85703" x="4914900" y="5099050"/>
          <p14:tracePt t="85886" x="4921250" y="5099050"/>
          <p14:tracePt t="85990" x="4927600" y="5099050"/>
          <p14:tracePt t="85998" x="4933950" y="5099050"/>
          <p14:tracePt t="86006" x="4940300" y="5099050"/>
          <p14:tracePt t="86019" x="4953000" y="5099050"/>
          <p14:tracePt t="86036" x="4991100" y="5099050"/>
          <p14:tracePt t="86054" x="5041900" y="5099050"/>
          <p14:tracePt t="86069" x="5073650" y="5099050"/>
          <p14:tracePt t="86086" x="5105400" y="5099050"/>
          <p14:tracePt t="86103" x="5130800" y="5099050"/>
          <p14:tracePt t="86119" x="5162550" y="5099050"/>
          <p14:tracePt t="86136" x="5200650" y="5099050"/>
          <p14:tracePt t="86153" x="5232400" y="5099050"/>
          <p14:tracePt t="86169" x="5264150" y="5099050"/>
          <p14:tracePt t="86186" x="5295900" y="5099050"/>
          <p14:tracePt t="86203" x="5327650" y="5099050"/>
          <p14:tracePt t="86219" x="5365750" y="5099050"/>
          <p14:tracePt t="86236" x="5391150" y="5099050"/>
          <p14:tracePt t="86253" x="5441950" y="5099050"/>
          <p14:tracePt t="86269" x="5461000" y="5099050"/>
          <p14:tracePt t="86287" x="5480050" y="5099050"/>
          <p14:tracePt t="86303" x="5505450" y="5099050"/>
          <p14:tracePt t="86319" x="5518150" y="5099050"/>
          <p14:tracePt t="86336" x="5543550" y="5099050"/>
          <p14:tracePt t="86353" x="5556250" y="5099050"/>
          <p14:tracePt t="86369" x="5568950" y="5099050"/>
          <p14:tracePt t="86386" x="5594350" y="5099050"/>
          <p14:tracePt t="86403" x="5607050" y="5099050"/>
          <p14:tracePt t="86419" x="5626100" y="5099050"/>
          <p14:tracePt t="86436" x="5645150" y="5099050"/>
          <p14:tracePt t="86454" x="5664200" y="5099050"/>
          <p14:tracePt t="86469" x="5689600" y="5099050"/>
          <p14:tracePt t="86486" x="5708650" y="5099050"/>
          <p14:tracePt t="86503" x="5727700" y="5099050"/>
          <p14:tracePt t="86519" x="5753100" y="5099050"/>
          <p14:tracePt t="86536" x="5772150" y="5099050"/>
          <p14:tracePt t="86553" x="5803900" y="5099050"/>
          <p14:tracePt t="86569" x="5842000" y="5099050"/>
          <p14:tracePt t="86586" x="5873750" y="5099050"/>
          <p14:tracePt t="86603" x="5918200" y="5099050"/>
          <p14:tracePt t="86619" x="5943600" y="5099050"/>
          <p14:tracePt t="86636" x="5969000" y="5099050"/>
          <p14:tracePt t="86653" x="6019800" y="5099050"/>
          <p14:tracePt t="86669" x="6057900" y="5099050"/>
          <p14:tracePt t="86686" x="6108700" y="5099050"/>
          <p14:tracePt t="86703" x="6146800" y="5099050"/>
          <p14:tracePt t="86719" x="6178550" y="5099050"/>
          <p14:tracePt t="86736" x="6223000" y="5099050"/>
          <p14:tracePt t="86753" x="6261100" y="5099050"/>
          <p14:tracePt t="86769" x="6305550" y="5099050"/>
          <p14:tracePt t="86786" x="6356350" y="5099050"/>
          <p14:tracePt t="86803" x="6407150" y="5099050"/>
          <p14:tracePt t="86819" x="6464300" y="5099050"/>
          <p14:tracePt t="86836" x="6527800" y="5099050"/>
          <p14:tracePt t="86853" x="6604000" y="5099050"/>
          <p14:tracePt t="86870" x="6648450" y="5099050"/>
          <p14:tracePt t="86886" x="6686550" y="5099050"/>
          <p14:tracePt t="86903" x="6718300" y="5099050"/>
          <p14:tracePt t="86919" x="6762750" y="5099050"/>
          <p14:tracePt t="86936" x="6794500" y="5099050"/>
          <p14:tracePt t="86953" x="6838950" y="5099050"/>
          <p14:tracePt t="86969" x="6877050" y="5099050"/>
          <p14:tracePt t="86986" x="6915150" y="5099050"/>
          <p14:tracePt t="87003" x="6946900" y="5099050"/>
          <p14:tracePt t="87019" x="6972300" y="5099050"/>
          <p14:tracePt t="87036" x="7004050" y="5099050"/>
          <p14:tracePt t="87039" x="7016750" y="5099050"/>
          <p14:tracePt t="87054" x="7029450" y="5099050"/>
          <p14:tracePt t="87069" x="7048500" y="5099050"/>
          <p14:tracePt t="87086" x="7061200" y="5099050"/>
          <p14:tracePt t="87102" x="7073900" y="5099050"/>
          <p14:tracePt t="87119" x="7099300" y="5099050"/>
          <p14:tracePt t="87135" x="7105650" y="5099050"/>
          <p14:tracePt t="87152" x="7118350" y="5099050"/>
          <p14:tracePt t="87169" x="7143750" y="5099050"/>
          <p14:tracePt t="87186" x="7150100" y="5105400"/>
          <p14:tracePt t="87203" x="7162800" y="5105400"/>
          <p14:tracePt t="87219" x="7188200" y="5105400"/>
          <p14:tracePt t="87236" x="7213600" y="5105400"/>
          <p14:tracePt t="87253" x="7251700" y="5105400"/>
          <p14:tracePt t="87269" x="7277100" y="5105400"/>
          <p14:tracePt t="87286" x="7296150" y="5105400"/>
          <p14:tracePt t="87303" x="7302500" y="5105400"/>
          <p14:tracePt t="87320" x="7308850" y="5105400"/>
          <p14:tracePt t="87336" x="7321550" y="5105400"/>
          <p14:tracePt t="87353" x="7340600" y="5105400"/>
          <p14:tracePt t="87369" x="7359650" y="5105400"/>
          <p14:tracePt t="87386" x="7372350" y="5105400"/>
          <p14:tracePt t="87402" x="7391400" y="5105400"/>
          <p14:tracePt t="87419" x="7416800" y="5111750"/>
          <p14:tracePt t="87436" x="7429500" y="5111750"/>
          <p14:tracePt t="87454" x="7448550" y="5118100"/>
          <p14:tracePt t="87469" x="7473950" y="5118100"/>
          <p14:tracePt t="87534" x="7480300" y="5124450"/>
          <p14:tracePt t="87558" x="7473950" y="5137150"/>
          <p14:tracePt t="87566" x="7461250" y="5137150"/>
          <p14:tracePt t="87575" x="7429500" y="5143500"/>
          <p14:tracePt t="87586" x="7391400" y="5149850"/>
          <p14:tracePt t="87603" x="7296150" y="5213350"/>
          <p14:tracePt t="87619" x="7226300" y="5257800"/>
          <p14:tracePt t="87636" x="7156450" y="5295900"/>
          <p14:tracePt t="87653" x="7016750" y="5346700"/>
          <p14:tracePt t="87669" x="6940550" y="5397500"/>
          <p14:tracePt t="87686" x="6800850" y="5441950"/>
          <p14:tracePt t="87703" x="6705600" y="5505450"/>
          <p14:tracePt t="87719" x="6629400" y="5562600"/>
          <p14:tracePt t="87736" x="6540500" y="5607050"/>
          <p14:tracePt t="87753" x="6470650" y="5651500"/>
          <p14:tracePt t="87769" x="6407150" y="5664200"/>
          <p14:tracePt t="87786" x="6400800" y="5664200"/>
          <p14:tracePt t="87803" x="6350000" y="5670550"/>
          <p14:tracePt t="87819" x="6254750" y="5670550"/>
          <p14:tracePt t="87853" x="6153150" y="5676900"/>
          <p14:tracePt t="87869" x="6064250" y="5734050"/>
          <p14:tracePt t="87886" x="5956300" y="5753100"/>
          <p14:tracePt t="87903" x="5854700" y="5772150"/>
          <p14:tracePt t="87919" x="5772150" y="5772150"/>
          <p14:tracePt t="87936" x="5683250" y="5772150"/>
          <p14:tracePt t="87953" x="5632450" y="5772150"/>
          <p14:tracePt t="87969" x="5632450" y="5765800"/>
          <p14:tracePt t="87986" x="5626100" y="5765800"/>
          <p14:tracePt t="88003" x="5613400" y="5765800"/>
          <p14:tracePt t="88036" x="5594350" y="5772150"/>
          <p14:tracePt t="88052" x="5575300" y="5772150"/>
          <p14:tracePt t="88069" x="5524500" y="5791200"/>
          <p14:tracePt t="88085" x="5499100" y="5797550"/>
          <p14:tracePt t="88102" x="5480050" y="5803900"/>
          <p14:tracePt t="88119" x="5467350" y="5803900"/>
          <p14:tracePt t="88174" x="5461000" y="5803900"/>
          <p14:tracePt t="88182" x="5461000" y="5810250"/>
          <p14:tracePt t="88190" x="5454650" y="5816600"/>
          <p14:tracePt t="88206" x="5448300" y="5816600"/>
          <p14:tracePt t="88230" x="5441950" y="5816600"/>
          <p14:tracePt t="88462" x="5435600" y="5816600"/>
          <p14:tracePt t="88606" x="5429250" y="5816600"/>
          <p14:tracePt t="88615" x="5422900" y="5816600"/>
          <p14:tracePt t="88623" x="5416550" y="5816600"/>
          <p14:tracePt t="88636" x="5410200" y="5810250"/>
          <p14:tracePt t="88654" x="5391150" y="5810250"/>
          <p14:tracePt t="88669" x="5384800" y="5810250"/>
          <p14:tracePt t="88702" x="5365750" y="5810250"/>
          <p14:tracePt t="88736" x="5289550" y="5810250"/>
          <p14:tracePt t="88753" x="5207000" y="5797550"/>
          <p14:tracePt t="88769" x="5143500" y="5797550"/>
          <p14:tracePt t="88785" x="5099050" y="5797550"/>
          <p14:tracePt t="88802" x="5073650" y="5797550"/>
          <p14:tracePt t="88819" x="5054600" y="5797550"/>
          <p14:tracePt t="88836" x="5041900" y="5797550"/>
          <p14:tracePt t="88869" x="4991100" y="5791200"/>
          <p14:tracePt t="88886" x="4927600" y="5784850"/>
          <p14:tracePt t="88902" x="4838700" y="5772150"/>
          <p14:tracePt t="88919" x="4737100" y="5772150"/>
          <p14:tracePt t="88936" x="4648200" y="5772150"/>
          <p14:tracePt t="88953" x="4559300" y="5759450"/>
          <p14:tracePt t="88969" x="4495800" y="5746750"/>
          <p14:tracePt t="88986" x="4432300" y="5734050"/>
          <p14:tracePt t="89002" x="4362450" y="5715000"/>
          <p14:tracePt t="89019" x="4235450" y="5683250"/>
          <p14:tracePt t="89036" x="4076700" y="5645150"/>
          <p14:tracePt t="89053" x="3860800" y="5613400"/>
          <p14:tracePt t="89070" x="3746500" y="5594350"/>
          <p14:tracePt t="89086" x="3651250" y="5581650"/>
          <p14:tracePt t="89103" x="3575050" y="5562600"/>
          <p14:tracePt t="89119" x="3441700" y="5511800"/>
          <p14:tracePt t="89136" x="3321050" y="5473700"/>
          <p14:tracePt t="89153" x="3181350" y="5441950"/>
          <p14:tracePt t="89169" x="3105150" y="5435600"/>
          <p14:tracePt t="89186" x="3060700" y="5429250"/>
          <p14:tracePt t="89203" x="3041650" y="5429250"/>
          <p14:tracePt t="89219" x="3028950" y="5422900"/>
          <p14:tracePt t="89253" x="2978150" y="5416550"/>
          <p14:tracePt t="89269" x="2933700" y="5416550"/>
          <p14:tracePt t="89286" x="2882900" y="5403850"/>
          <p14:tracePt t="89303" x="2844800" y="5397500"/>
          <p14:tracePt t="89319" x="2819400" y="5391150"/>
          <p14:tracePt t="89336" x="2800350" y="5391150"/>
          <p14:tracePt t="89353" x="2781300" y="5384800"/>
          <p14:tracePt t="89369" x="2768600" y="5384800"/>
          <p14:tracePt t="89386" x="2762250" y="5384800"/>
          <p14:tracePt t="89403" x="2755900" y="5384800"/>
          <p14:tracePt t="89438" x="2749550" y="5384800"/>
          <p14:tracePt t="89454" x="2743200" y="5384800"/>
          <p14:tracePt t="89469" x="2730500" y="5384800"/>
          <p14:tracePt t="89622" x="2724150" y="5384800"/>
          <p14:tracePt t="89702" x="2736850" y="5384800"/>
          <p14:tracePt t="89718" x="2755900" y="5384800"/>
          <p14:tracePt t="89726" x="2774950" y="5384800"/>
          <p14:tracePt t="89735" x="2794000" y="5384800"/>
          <p14:tracePt t="89752" x="2832100" y="5384800"/>
          <p14:tracePt t="89769" x="2876550" y="5384800"/>
          <p14:tracePt t="89786" x="2921000" y="5397500"/>
          <p14:tracePt t="89803" x="2971800" y="5403850"/>
          <p14:tracePt t="89819" x="3009900" y="5403850"/>
          <p14:tracePt t="89836" x="3041650" y="5403850"/>
          <p14:tracePt t="89852" x="3067050" y="5403850"/>
          <p14:tracePt t="89869" x="3098800" y="5403850"/>
          <p14:tracePt t="89886" x="3143250" y="5403850"/>
          <p14:tracePt t="89903" x="3187700" y="5410200"/>
          <p14:tracePt t="89919" x="3238500" y="5410200"/>
          <p14:tracePt t="89936" x="3282950" y="5410200"/>
          <p14:tracePt t="89953" x="3327400" y="5410200"/>
          <p14:tracePt t="89969" x="3365500" y="5410200"/>
          <p14:tracePt t="89986" x="3378200" y="5410200"/>
          <p14:tracePt t="90003" x="3384550" y="5410200"/>
          <p14:tracePt t="90019" x="3403600" y="5410200"/>
          <p14:tracePt t="90036" x="3422650" y="5410200"/>
          <p14:tracePt t="90053" x="3473450" y="5410200"/>
          <p14:tracePt t="90069" x="3511550" y="5410200"/>
          <p14:tracePt t="90086" x="3549650" y="5422900"/>
          <p14:tracePt t="90103" x="3562350" y="5422900"/>
          <p14:tracePt t="90119" x="3581400" y="5422900"/>
          <p14:tracePt t="90136" x="3587750" y="5422900"/>
          <p14:tracePt t="90153" x="3600450" y="5422900"/>
          <p14:tracePt t="90169" x="3613150" y="5429250"/>
          <p14:tracePt t="90186" x="3625850" y="5429250"/>
          <p14:tracePt t="90203" x="3651250" y="5429250"/>
          <p14:tracePt t="90219" x="3689350" y="5435600"/>
          <p14:tracePt t="90236" x="3714750" y="5435600"/>
          <p14:tracePt t="90253" x="3740150" y="5435600"/>
          <p14:tracePt t="90269" x="3759200" y="5435600"/>
          <p14:tracePt t="90286" x="3771900" y="5435600"/>
          <p14:tracePt t="90302" x="3790950" y="5435600"/>
          <p14:tracePt t="90319" x="3835400" y="5441950"/>
          <p14:tracePt t="90336" x="3911600" y="5441950"/>
          <p14:tracePt t="90353" x="3981450" y="5441950"/>
          <p14:tracePt t="90369" x="4051300" y="5441950"/>
          <p14:tracePt t="90386" x="4108450" y="5441950"/>
          <p14:tracePt t="90402" x="4133850" y="5441950"/>
          <p14:tracePt t="90419" x="4152900" y="5441950"/>
          <p14:tracePt t="90436" x="4171950" y="5441950"/>
          <p14:tracePt t="90454" x="4191000" y="5441950"/>
          <p14:tracePt t="90469" x="4216400" y="5441950"/>
          <p14:tracePt t="90486" x="4241800" y="5441950"/>
          <p14:tracePt t="90503" x="4286250" y="5441950"/>
          <p14:tracePt t="90519" x="4318000" y="5441950"/>
          <p14:tracePt t="90536" x="4349750" y="5441950"/>
          <p14:tracePt t="90553" x="4362450" y="5441950"/>
          <p14:tracePt t="90569" x="4381500" y="5441950"/>
          <p14:tracePt t="90586" x="4394200" y="5441950"/>
          <p14:tracePt t="90619" x="4413250" y="5441950"/>
          <p14:tracePt t="90636" x="4419600" y="5441950"/>
          <p14:tracePt t="90652" x="4432300" y="5441950"/>
          <p14:tracePt t="90669" x="4451350" y="5441950"/>
          <p14:tracePt t="90703" x="4457700" y="5441950"/>
          <p14:tracePt t="90719" x="4476750" y="5441950"/>
          <p14:tracePt t="90736" x="4489450" y="5441950"/>
          <p14:tracePt t="90753" x="4495800" y="5441950"/>
          <p14:tracePt t="90769" x="4527550" y="5448300"/>
          <p14:tracePt t="90786" x="4565650" y="5448300"/>
          <p14:tracePt t="90803" x="4603750" y="5454650"/>
          <p14:tracePt t="90819" x="4629150" y="5461000"/>
          <p14:tracePt t="90836" x="4660900" y="5461000"/>
          <p14:tracePt t="90853" x="4686300" y="5473700"/>
          <p14:tracePt t="90869" x="4718050" y="5473700"/>
          <p14:tracePt t="90886" x="4730750" y="5473700"/>
          <p14:tracePt t="90903" x="4749800" y="5473700"/>
          <p14:tracePt t="90919" x="4762500" y="5473700"/>
          <p14:tracePt t="90936" x="4768850" y="5480050"/>
          <p14:tracePt t="90952" x="4775200" y="5480050"/>
          <p14:tracePt t="90969" x="4781550" y="5480050"/>
          <p14:tracePt t="90986" x="4794250" y="5480050"/>
          <p14:tracePt t="91003" x="4800600" y="5486400"/>
          <p14:tracePt t="91019" x="4819650" y="5486400"/>
          <p14:tracePt t="91036" x="4838700" y="5486400"/>
          <p14:tracePt t="91053" x="4870450" y="5486400"/>
          <p14:tracePt t="91069" x="4889500" y="5492750"/>
          <p14:tracePt t="91086" x="4927600" y="5492750"/>
          <p14:tracePt t="91103" x="4953000" y="5492750"/>
          <p14:tracePt t="91119" x="4984750" y="5492750"/>
          <p14:tracePt t="91136" x="5010150" y="5492750"/>
          <p14:tracePt t="91153" x="5022850" y="5492750"/>
          <p14:tracePt t="91169" x="5048250" y="5499100"/>
          <p14:tracePt t="91186" x="5067300" y="5499100"/>
          <p14:tracePt t="91203" x="5092700" y="5499100"/>
          <p14:tracePt t="91219" x="5118100" y="5499100"/>
          <p14:tracePt t="91236" x="5143500" y="5499100"/>
          <p14:tracePt t="91254" x="5187950" y="5499100"/>
          <p14:tracePt t="91269" x="5226050" y="5499100"/>
          <p14:tracePt t="91286" x="5257800" y="5499100"/>
          <p14:tracePt t="91302" x="5283200" y="5499100"/>
          <p14:tracePt t="91319" x="5302250" y="5499100"/>
          <p14:tracePt t="91336" x="5314950" y="5499100"/>
          <p14:tracePt t="91353" x="5321300" y="5499100"/>
          <p14:tracePt t="91369" x="5327650" y="5499100"/>
          <p14:tracePt t="91386" x="5334000" y="5499100"/>
          <p14:tracePt t="91403" x="5353050" y="5499100"/>
          <p14:tracePt t="91419" x="5365750" y="5499100"/>
          <p14:tracePt t="91436" x="5384800" y="5499100"/>
          <p14:tracePt t="91453" x="5422900" y="5499100"/>
          <p14:tracePt t="91469" x="5441950" y="5499100"/>
          <p14:tracePt t="91486" x="5467350" y="5499100"/>
          <p14:tracePt t="91503" x="5486400" y="5499100"/>
          <p14:tracePt t="91519" x="5511800" y="5492750"/>
          <p14:tracePt t="91536" x="5524500" y="5492750"/>
          <p14:tracePt t="91553" x="5543550" y="5492750"/>
          <p14:tracePt t="91569" x="5562600" y="5492750"/>
          <p14:tracePt t="91586" x="5588000" y="5492750"/>
          <p14:tracePt t="91603" x="5607050" y="5492750"/>
          <p14:tracePt t="91619" x="5626100" y="5492750"/>
          <p14:tracePt t="91636" x="5645150" y="5492750"/>
          <p14:tracePt t="91654" x="5664200" y="5492750"/>
          <p14:tracePt t="91669" x="5676900" y="5492750"/>
          <p14:tracePt t="91686" x="5695950" y="5499100"/>
          <p14:tracePt t="91703" x="5721350" y="5499100"/>
          <p14:tracePt t="91719" x="5740400" y="5499100"/>
          <p14:tracePt t="91736" x="5759450" y="5499100"/>
          <p14:tracePt t="91753" x="5784850" y="5499100"/>
          <p14:tracePt t="91769" x="5803900" y="5499100"/>
          <p14:tracePt t="91786" x="5822950" y="5499100"/>
          <p14:tracePt t="91803" x="5848350" y="5499100"/>
          <p14:tracePt t="91819" x="5886450" y="5499100"/>
          <p14:tracePt t="91836" x="5918200" y="5499100"/>
          <p14:tracePt t="91853" x="5962650" y="5499100"/>
          <p14:tracePt t="91870" x="5994400" y="5499100"/>
          <p14:tracePt t="91886" x="6007100" y="5499100"/>
          <p14:tracePt t="91903" x="6026150" y="5499100"/>
          <p14:tracePt t="91919" x="6038850" y="5505450"/>
          <p14:tracePt t="91936" x="6045200" y="5511800"/>
          <p14:tracePt t="91953" x="6057900" y="5511800"/>
          <p14:tracePt t="91969" x="6076950" y="5511800"/>
          <p14:tracePt t="91986" x="6083300" y="5511800"/>
          <p14:tracePt t="92003" x="6096000" y="5511800"/>
          <p14:tracePt t="92036" x="6102350" y="5511800"/>
          <p14:tracePt t="92054" x="6108700" y="5511800"/>
          <p14:tracePt t="92072" x="6115050" y="5511800"/>
          <p14:tracePt t="92894" x="6121400" y="5511800"/>
          <p14:tracePt t="92909" x="6140450" y="5511800"/>
          <p14:tracePt t="92918" x="6165850" y="5511800"/>
          <p14:tracePt t="92926" x="6184900" y="5511800"/>
          <p14:tracePt t="92936" x="6210300" y="5511800"/>
          <p14:tracePt t="92953" x="6254750" y="5511800"/>
          <p14:tracePt t="92986" x="6356350" y="5511800"/>
          <p14:tracePt t="93020" x="6413500" y="5511800"/>
          <p14:tracePt t="93036" x="6432550" y="5511800"/>
          <p14:tracePt t="93040" x="6451600" y="5511800"/>
          <p14:tracePt t="93054" x="6457950" y="5505450"/>
          <p14:tracePt t="93069" x="6470650" y="5505450"/>
          <p14:tracePt t="93086" x="6489700" y="5505450"/>
          <p14:tracePt t="93103" x="6496050" y="5505450"/>
          <p14:tracePt t="93119" x="6508750" y="5505450"/>
          <p14:tracePt t="93136" x="6527800" y="5505450"/>
          <p14:tracePt t="93153" x="6540500" y="5505450"/>
          <p14:tracePt t="93169" x="6559550" y="5505450"/>
          <p14:tracePt t="93186" x="6578600" y="5505450"/>
          <p14:tracePt t="93203" x="6591300" y="5505450"/>
          <p14:tracePt t="93219" x="6616700" y="5505450"/>
          <p14:tracePt t="93236" x="6642100" y="5505450"/>
          <p14:tracePt t="93252" x="6667500" y="5505450"/>
          <p14:tracePt t="93269" x="6724650" y="5505450"/>
          <p14:tracePt t="93286" x="6750050" y="5505450"/>
          <p14:tracePt t="93302" x="6781800" y="5505450"/>
          <p14:tracePt t="93319" x="6807200" y="5505450"/>
          <p14:tracePt t="93336" x="6845300" y="5505450"/>
          <p14:tracePt t="93353" x="6870700" y="5505450"/>
          <p14:tracePt t="93369" x="6896100" y="5505450"/>
          <p14:tracePt t="93386" x="6940550" y="5505450"/>
          <p14:tracePt t="93403" x="6972300" y="5505450"/>
          <p14:tracePt t="93419" x="7010400" y="5511800"/>
          <p14:tracePt t="93436" x="7042150" y="5511800"/>
          <p14:tracePt t="93453" x="7099300" y="5511800"/>
          <p14:tracePt t="93469" x="7150100" y="5511800"/>
          <p14:tracePt t="93486" x="7181850" y="5511800"/>
          <p14:tracePt t="93503" x="7219950" y="5511800"/>
          <p14:tracePt t="93519" x="7251700" y="5511800"/>
          <p14:tracePt t="93536" x="7283450" y="5511800"/>
          <p14:tracePt t="93553" x="7302500" y="5511800"/>
          <p14:tracePt t="93569" x="7321550" y="5511800"/>
          <p14:tracePt t="93586" x="7340600" y="5511800"/>
          <p14:tracePt t="93619" x="7346950" y="5511800"/>
          <p14:tracePt t="93639" x="7353300" y="5511800"/>
          <p14:tracePt t="93655" x="7359650" y="5511800"/>
          <p14:tracePt t="93669" x="7372350" y="5511800"/>
          <p14:tracePt t="93686" x="7378700" y="5511800"/>
          <p14:tracePt t="93702" x="7397750" y="5511800"/>
          <p14:tracePt t="93719" x="7423150" y="5511800"/>
          <p14:tracePt t="93736" x="7442200" y="5511800"/>
          <p14:tracePt t="93753" x="7467600" y="5511800"/>
          <p14:tracePt t="93769" x="7505700" y="5511800"/>
          <p14:tracePt t="93786" x="7531100" y="5511800"/>
          <p14:tracePt t="93803" x="7569200" y="5511800"/>
          <p14:tracePt t="93819" x="7607300" y="5511800"/>
          <p14:tracePt t="93836" x="7645400" y="5511800"/>
          <p14:tracePt t="93853" x="7670800" y="5511800"/>
          <p14:tracePt t="93869" x="7727950" y="5511800"/>
          <p14:tracePt t="93886" x="7759700" y="5511800"/>
          <p14:tracePt t="93903" x="7772400" y="5511800"/>
          <p14:tracePt t="93919" x="7785100" y="5511800"/>
          <p14:tracePt t="93953" x="7797800" y="5511800"/>
          <p14:tracePt t="93969" x="7804150" y="5511800"/>
          <p14:tracePt t="93986" x="7816850" y="5511800"/>
          <p14:tracePt t="94003" x="7823200" y="5505450"/>
          <p14:tracePt t="94019" x="7835900" y="5505450"/>
          <p14:tracePt t="94036" x="7842250" y="5505450"/>
          <p14:tracePt t="94134" x="7816850" y="5505450"/>
          <p14:tracePt t="94142" x="7785100" y="5505450"/>
          <p14:tracePt t="94153" x="7734300" y="5505450"/>
          <p14:tracePt t="94169" x="7620000" y="5524500"/>
          <p14:tracePt t="94185" x="7467600" y="5530850"/>
          <p14:tracePt t="94202" x="7296150" y="5556250"/>
          <p14:tracePt t="94219" x="7099300" y="5594350"/>
          <p14:tracePt t="94236" x="6927850" y="5607050"/>
          <p14:tracePt t="94253" x="6769100" y="5632450"/>
          <p14:tracePt t="94269" x="6534150" y="5670550"/>
          <p14:tracePt t="94286" x="6381750" y="5670550"/>
          <p14:tracePt t="94303" x="6210300" y="5670550"/>
          <p14:tracePt t="94319" x="6045200" y="5670550"/>
          <p14:tracePt t="94336" x="5861050" y="5676900"/>
          <p14:tracePt t="94353" x="5670550" y="5708650"/>
          <p14:tracePt t="94369" x="5461000" y="5740400"/>
          <p14:tracePt t="94385" x="5270500" y="5753100"/>
          <p14:tracePt t="94402" x="5080000" y="5784850"/>
          <p14:tracePt t="94419" x="4857750" y="5816600"/>
          <p14:tracePt t="94436" x="4641850" y="5822950"/>
          <p14:tracePt t="94454" x="4229100" y="5822950"/>
          <p14:tracePt t="94469" x="4019550" y="5829300"/>
          <p14:tracePt t="94486" x="3867150" y="5848350"/>
          <p14:tracePt t="94503" x="3721100" y="5873750"/>
          <p14:tracePt t="94519" x="3606800" y="5892800"/>
          <p14:tracePt t="94535" x="3479800" y="5905500"/>
          <p14:tracePt t="94552" x="3352800" y="5905500"/>
          <p14:tracePt t="94569" x="3251200" y="5905500"/>
          <p14:tracePt t="94586" x="3162300" y="5918200"/>
          <p14:tracePt t="94603" x="3086100" y="5918200"/>
          <p14:tracePt t="94619" x="3016250" y="5924550"/>
          <p14:tracePt t="94636" x="2959100" y="5924550"/>
          <p14:tracePt t="94654" x="2819400" y="5924550"/>
          <p14:tracePt t="94670" x="2705100" y="5924550"/>
          <p14:tracePt t="94686" x="2571750" y="5924550"/>
          <p14:tracePt t="94703" x="2482850" y="5924550"/>
          <p14:tracePt t="94719" x="2393950" y="5924550"/>
          <p14:tracePt t="94736" x="2317750" y="5924550"/>
          <p14:tracePt t="94753" x="2235200" y="5924550"/>
          <p14:tracePt t="94769" x="2171700" y="5924550"/>
          <p14:tracePt t="94786" x="2076450" y="5924550"/>
          <p14:tracePt t="94803" x="1993900" y="5918200"/>
          <p14:tracePt t="94819" x="1898650" y="5911850"/>
          <p14:tracePt t="94836" x="1835150" y="5911850"/>
          <p14:tracePt t="94853" x="1784350" y="5911850"/>
          <p14:tracePt t="94869" x="1720850" y="5905500"/>
          <p14:tracePt t="94886" x="1682750" y="5892800"/>
          <p14:tracePt t="94903" x="1644650" y="5886450"/>
          <p14:tracePt t="94919" x="1625600" y="5886450"/>
          <p14:tracePt t="94936" x="1619250" y="5886450"/>
          <p14:tracePt t="95014" x="1612900" y="5880100"/>
          <p14:tracePt t="95150" x="1619250" y="5880100"/>
          <p14:tracePt t="95158" x="1625600" y="5880100"/>
          <p14:tracePt t="95169" x="1625600" y="5873750"/>
          <p14:tracePt t="95186" x="1638300" y="5873750"/>
          <p14:tracePt t="95203" x="1657350" y="5873750"/>
          <p14:tracePt t="95219" x="1708150" y="5873750"/>
          <p14:tracePt t="95236" x="1803400" y="5873750"/>
          <p14:tracePt t="95253" x="1987550" y="5873750"/>
          <p14:tracePt t="95270" x="2159000" y="5873750"/>
          <p14:tracePt t="95286" x="2298700" y="5873750"/>
          <p14:tracePt t="95303" x="2393950" y="5867400"/>
          <p14:tracePt t="95319" x="2425700" y="5861050"/>
          <p14:tracePt t="95336" x="2438400" y="5854700"/>
          <p14:tracePt t="95353" x="2444750" y="5854700"/>
          <p14:tracePt t="95369" x="2457450" y="5854700"/>
          <p14:tracePt t="95386" x="2508250" y="5854700"/>
          <p14:tracePt t="95403" x="2603500" y="5854700"/>
          <p14:tracePt t="95419" x="2724150" y="5854700"/>
          <p14:tracePt t="95436" x="2813050" y="5854700"/>
          <p14:tracePt t="95454" x="2876550" y="5842000"/>
          <p14:tracePt t="95469" x="2889250" y="5835650"/>
          <p14:tracePt t="95486" x="2901950" y="5835650"/>
          <p14:tracePt t="95503" x="2914650" y="5835650"/>
          <p14:tracePt t="95519" x="2952750" y="5835650"/>
          <p14:tracePt t="95536" x="3009900" y="5822950"/>
          <p14:tracePt t="95553" x="3079750" y="5822950"/>
          <p14:tracePt t="95569" x="3130550" y="5822950"/>
          <p14:tracePt t="95586" x="3149600" y="5816600"/>
          <p14:tracePt t="95603" x="3155950" y="5816600"/>
          <p14:tracePt t="95619" x="3168650" y="5816600"/>
          <p14:tracePt t="95653" x="3175000" y="5810250"/>
          <p14:tracePt t="95694" x="3181350" y="5810250"/>
          <p14:tracePt t="96039" x="3187700" y="58102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p:cNvSpPr txBox="1">
            <a:spLocks noChangeArrowheads="1"/>
          </p:cNvSpPr>
          <p:nvPr/>
        </p:nvSpPr>
        <p:spPr bwMode="auto">
          <a:xfrm>
            <a:off x="3472837" y="177166"/>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口腔機能とは</a:t>
            </a:r>
          </a:p>
        </p:txBody>
      </p:sp>
      <p:graphicFrame>
        <p:nvGraphicFramePr>
          <p:cNvPr id="6" name="図表 5"/>
          <p:cNvGraphicFramePr/>
          <p:nvPr>
            <p:extLst>
              <p:ext uri="{D42A27DB-BD31-4B8C-83A1-F6EECF244321}">
                <p14:modId xmlns:p14="http://schemas.microsoft.com/office/powerpoint/2010/main" val="1221091105"/>
              </p:ext>
            </p:extLst>
          </p:nvPr>
        </p:nvGraphicFramePr>
        <p:xfrm>
          <a:off x="1115616" y="1124744"/>
          <a:ext cx="3526772" cy="2789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右矢印 6"/>
          <p:cNvSpPr/>
          <p:nvPr/>
        </p:nvSpPr>
        <p:spPr>
          <a:xfrm>
            <a:off x="5076056" y="2159468"/>
            <a:ext cx="906400" cy="640394"/>
          </a:xfrm>
          <a:prstGeom prst="rightArrow">
            <a:avLst>
              <a:gd name="adj1" fmla="val 50000"/>
              <a:gd name="adj2" fmla="val 58962"/>
            </a:avLst>
          </a:prstGeom>
          <a:solidFill>
            <a:srgbClr val="FF9900"/>
          </a:solidFill>
          <a:ln w="25400" cap="flat" cmpd="sng" algn="ctr">
            <a:solidFill>
              <a:srgbClr val="FF9900"/>
            </a:solidFill>
            <a:prstDash val="solid"/>
          </a:ln>
          <a:effectLst/>
          <a:scene3d>
            <a:camera prst="orthographicFront"/>
            <a:lightRig rig="threePt" dir="t"/>
          </a:scene3d>
          <a:sp3d>
            <a:bevelT/>
          </a:sp3d>
        </p:spPr>
        <p:txBody>
          <a:bodyPr anchor="ctr"/>
          <a:lstStyle/>
          <a:p>
            <a:pPr algn="ctr" eaLnBrk="0" fontAlgn="base" hangingPunct="0">
              <a:spcBef>
                <a:spcPct val="0"/>
              </a:spcBef>
              <a:spcAft>
                <a:spcPct val="0"/>
              </a:spcAft>
              <a:defRPr/>
            </a:pPr>
            <a:endParaRPr lang="ja-JP" altLang="en-US" sz="2400" kern="0">
              <a:solidFill>
                <a:srgbClr val="F7ECCD"/>
              </a:solidFill>
              <a:latin typeface="游明朝 Demibold" panose="02020600000000000000" pitchFamily="18" charset="-128"/>
              <a:ea typeface="游明朝 Demibold" panose="02020600000000000000" pitchFamily="18" charset="-128"/>
            </a:endParaRPr>
          </a:p>
        </p:txBody>
      </p:sp>
      <p:sp>
        <p:nvSpPr>
          <p:cNvPr id="8" name="テキスト ボックス 4"/>
          <p:cNvSpPr txBox="1">
            <a:spLocks noChangeArrowheads="1"/>
          </p:cNvSpPr>
          <p:nvPr/>
        </p:nvSpPr>
        <p:spPr bwMode="auto">
          <a:xfrm>
            <a:off x="6416124" y="1306513"/>
            <a:ext cx="5445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機</a:t>
            </a:r>
            <a:endParaRPr lang="en-US" altLang="ja-JP" sz="28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能</a:t>
            </a:r>
            <a:endParaRPr lang="en-US" altLang="ja-JP" sz="28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の</a:t>
            </a:r>
            <a:endParaRPr lang="en-US" altLang="ja-JP" sz="28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切</a:t>
            </a:r>
            <a:endParaRPr lang="en-US" altLang="ja-JP" sz="28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換</a:t>
            </a:r>
            <a:endParaRPr lang="en-US" altLang="ja-JP" sz="28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え</a:t>
            </a:r>
          </a:p>
        </p:txBody>
      </p:sp>
      <p:sp>
        <p:nvSpPr>
          <p:cNvPr id="9" name="テキスト ボックス 5"/>
          <p:cNvSpPr txBox="1">
            <a:spLocks noChangeArrowheads="1"/>
          </p:cNvSpPr>
          <p:nvPr/>
        </p:nvSpPr>
        <p:spPr bwMode="auto">
          <a:xfrm>
            <a:off x="357912" y="5157192"/>
            <a:ext cx="8568952" cy="13234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ClrTx/>
              <a:buFontTx/>
              <a:buNone/>
            </a:pPr>
            <a:r>
              <a:rPr lang="ja-JP" altLang="en-US" sz="2000" dirty="0">
                <a:solidFill>
                  <a:srgbClr val="000000"/>
                </a:solidFill>
                <a:latin typeface="游明朝 Demibold" panose="02020600000000000000" pitchFamily="18" charset="-128"/>
                <a:ea typeface="游明朝 Demibold" panose="02020600000000000000" pitchFamily="18" charset="-128"/>
              </a:rPr>
              <a:t>「噛んで飲み込む」と「呼吸」と「</a:t>
            </a:r>
            <a:r>
              <a:rPr lang="en-US" altLang="ja-JP" sz="2000" dirty="0">
                <a:solidFill>
                  <a:srgbClr val="000000"/>
                </a:solidFill>
                <a:latin typeface="游明朝 Demibold" panose="02020600000000000000" pitchFamily="18" charset="-128"/>
                <a:ea typeface="游明朝 Demibold" panose="02020600000000000000" pitchFamily="18" charset="-128"/>
              </a:rPr>
              <a:t>Speech</a:t>
            </a:r>
            <a:r>
              <a:rPr lang="ja-JP" altLang="en-US" sz="2000" dirty="0">
                <a:solidFill>
                  <a:srgbClr val="000000"/>
                </a:solidFill>
                <a:latin typeface="游明朝 Demibold" panose="02020600000000000000" pitchFamily="18" charset="-128"/>
                <a:ea typeface="游明朝 Demibold" panose="02020600000000000000" pitchFamily="18" charset="-128"/>
              </a:rPr>
              <a:t>」は同時に行うことは</a:t>
            </a:r>
            <a:endParaRPr lang="en-US" altLang="ja-JP" sz="20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000" dirty="0">
                <a:solidFill>
                  <a:srgbClr val="000000"/>
                </a:solidFill>
                <a:latin typeface="游明朝 Demibold" panose="02020600000000000000" pitchFamily="18" charset="-128"/>
                <a:ea typeface="游明朝 Demibold" panose="02020600000000000000" pitchFamily="18" charset="-128"/>
              </a:rPr>
              <a:t>　できない。</a:t>
            </a:r>
            <a:endParaRPr lang="en-US" altLang="ja-JP" sz="20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000" dirty="0">
                <a:solidFill>
                  <a:srgbClr val="000000"/>
                </a:solidFill>
                <a:latin typeface="游明朝 Demibold" panose="02020600000000000000" pitchFamily="18" charset="-128"/>
                <a:ea typeface="游明朝 Demibold" panose="02020600000000000000" pitchFamily="18" charset="-128"/>
              </a:rPr>
              <a:t>　乳幼児期は機能の獲得と機能の切り換えを学習する大切な時期であり、</a:t>
            </a:r>
            <a:endParaRPr lang="en-US" altLang="ja-JP" sz="2000" dirty="0">
              <a:solidFill>
                <a:srgbClr val="000000"/>
              </a:solidFill>
              <a:latin typeface="游明朝 Demibold" panose="02020600000000000000" pitchFamily="18" charset="-128"/>
              <a:ea typeface="游明朝 Demibold" panose="02020600000000000000" pitchFamily="18" charset="-128"/>
            </a:endParaRPr>
          </a:p>
          <a:p>
            <a:pPr eaLnBrk="0" fontAlgn="base" hangingPunct="0">
              <a:spcBef>
                <a:spcPct val="0"/>
              </a:spcBef>
              <a:spcAft>
                <a:spcPct val="0"/>
              </a:spcAft>
              <a:buClrTx/>
              <a:buFontTx/>
              <a:buNone/>
            </a:pPr>
            <a:r>
              <a:rPr lang="ja-JP" altLang="en-US" sz="2000" dirty="0">
                <a:solidFill>
                  <a:srgbClr val="000000"/>
                </a:solidFill>
                <a:latin typeface="游明朝 Demibold" panose="02020600000000000000" pitchFamily="18" charset="-128"/>
                <a:ea typeface="游明朝 Demibold" panose="02020600000000000000" pitchFamily="18" charset="-128"/>
              </a:rPr>
              <a:t>　</a:t>
            </a:r>
            <a:r>
              <a:rPr lang="ja-JP" altLang="en-US" sz="2000" dirty="0">
                <a:solidFill>
                  <a:srgbClr val="FF0000"/>
                </a:solidFill>
                <a:latin typeface="游明朝 Demibold" panose="02020600000000000000" pitchFamily="18" charset="-128"/>
                <a:ea typeface="游明朝 Demibold" panose="02020600000000000000" pitchFamily="18" charset="-128"/>
              </a:rPr>
              <a:t>学童期は口腔機能を発達させる重要な時期</a:t>
            </a:r>
            <a:r>
              <a:rPr lang="ja-JP" altLang="en-US" sz="2000" dirty="0">
                <a:solidFill>
                  <a:srgbClr val="000000"/>
                </a:solidFill>
                <a:latin typeface="游明朝 Demibold" panose="02020600000000000000" pitchFamily="18" charset="-128"/>
                <a:ea typeface="游明朝 Demibold" panose="02020600000000000000" pitchFamily="18" charset="-128"/>
              </a:rPr>
              <a:t>となる。</a:t>
            </a:r>
          </a:p>
        </p:txBody>
      </p:sp>
      <p:sp>
        <p:nvSpPr>
          <p:cNvPr id="3" name="テキスト ボックス 2"/>
          <p:cNvSpPr txBox="1"/>
          <p:nvPr/>
        </p:nvSpPr>
        <p:spPr>
          <a:xfrm>
            <a:off x="1835696" y="4000699"/>
            <a:ext cx="2646878" cy="830997"/>
          </a:xfrm>
          <a:prstGeom prst="rect">
            <a:avLst/>
          </a:prstGeom>
          <a:noFill/>
        </p:spPr>
        <p:txBody>
          <a:bodyPr wrap="none" rtlCol="0">
            <a:spAutoFit/>
          </a:bodyPr>
          <a:lstStyle/>
          <a:p>
            <a:pPr algn="ctr"/>
            <a:r>
              <a:rPr kumimoji="1" lang="ja-JP" altLang="en-US" sz="2400" b="1" dirty="0">
                <a:solidFill>
                  <a:srgbClr val="0000FF"/>
                </a:solidFill>
                <a:latin typeface="游明朝 Demibold" panose="02020600000000000000" pitchFamily="18" charset="-128"/>
                <a:ea typeface="游明朝 Demibold" panose="02020600000000000000" pitchFamily="18" charset="-128"/>
              </a:rPr>
              <a:t>＋</a:t>
            </a:r>
            <a:endParaRPr kumimoji="1" lang="en-US" altLang="ja-JP" sz="2400" b="1" dirty="0">
              <a:solidFill>
                <a:srgbClr val="0000FF"/>
              </a:solidFill>
              <a:latin typeface="游明朝 Demibold" panose="02020600000000000000" pitchFamily="18" charset="-128"/>
              <a:ea typeface="游明朝 Demibold" panose="02020600000000000000" pitchFamily="18" charset="-128"/>
            </a:endParaRPr>
          </a:p>
          <a:p>
            <a:pPr algn="ctr"/>
            <a:r>
              <a:rPr lang="ja-JP" altLang="en-US" sz="2400" dirty="0">
                <a:solidFill>
                  <a:srgbClr val="0000FF"/>
                </a:solidFill>
                <a:latin typeface="游明朝 Demibold" panose="02020600000000000000" pitchFamily="18" charset="-128"/>
                <a:ea typeface="游明朝 Demibold" panose="02020600000000000000" pitchFamily="18" charset="-128"/>
              </a:rPr>
              <a:t>表情をつくる機能</a:t>
            </a:r>
            <a:endParaRPr kumimoji="1" lang="ja-JP" altLang="en-US" sz="2400" dirty="0">
              <a:solidFill>
                <a:srgbClr val="0000FF"/>
              </a:solidFill>
              <a:latin typeface="游明朝 Demibold" panose="02020600000000000000" pitchFamily="18" charset="-128"/>
              <a:ea typeface="游明朝 Demibold"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3964681"/>
      </p:ext>
    </p:extLst>
  </p:cSld>
  <p:clrMapOvr>
    <a:masterClrMapping/>
  </p:clrMapOvr>
  <mc:AlternateContent xmlns:mc="http://schemas.openxmlformats.org/markup-compatibility/2006" xmlns:p14="http://schemas.microsoft.com/office/powerpoint/2010/main">
    <mc:Choice Requires="p14">
      <p:transition spd="slow" p14:dur="2000" advTm="49808"/>
    </mc:Choice>
    <mc:Fallback xmlns="">
      <p:transition spd="slow" advTm="4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40" x="3194050" y="5810250"/>
          <p14:tracePt t="3647" x="3194050" y="5803900"/>
          <p14:tracePt t="3657" x="3187700" y="5772150"/>
          <p14:tracePt t="3665" x="3187700" y="5740400"/>
          <p14:tracePt t="3680" x="3187700" y="5651500"/>
          <p14:tracePt t="3696" x="3200400" y="5530850"/>
          <p14:tracePt t="3713" x="3219450" y="5378450"/>
          <p14:tracePt t="3746" x="3219450" y="4813300"/>
          <p14:tracePt t="3780" x="3219450" y="4260850"/>
          <p14:tracePt t="3796" x="3219450" y="4064000"/>
          <p14:tracePt t="3819" x="3219450" y="3886200"/>
          <p14:tracePt t="3837" x="3219450" y="3797300"/>
          <p14:tracePt t="3848" x="3219450" y="3689350"/>
          <p14:tracePt t="3864" x="3206750" y="3536950"/>
          <p14:tracePt t="3891" x="3079750" y="3111500"/>
          <p14:tracePt t="3903" x="2990850" y="2876550"/>
          <p14:tracePt t="3919" x="2946400" y="2692400"/>
          <p14:tracePt t="3935" x="2946400" y="2451100"/>
          <p14:tracePt t="3947" x="2978150" y="2292350"/>
          <p14:tracePt t="3967" x="3117850" y="1701800"/>
          <p14:tracePt t="3993" x="3200400" y="1104900"/>
          <p14:tracePt t="4012" x="3244850" y="774700"/>
          <p14:tracePt t="4033" x="3409950" y="323850"/>
          <p14:tracePt t="4050" x="3486150" y="158750"/>
          <p14:tracePt t="4063" x="3581400" y="0"/>
          <p14:tracePt t="4079" x="3670300" y="0"/>
          <p14:tracePt t="4096" x="3746500" y="0"/>
          <p14:tracePt t="4113" x="3854450" y="0"/>
          <p14:tracePt t="4130" x="3956050" y="0"/>
          <p14:tracePt t="4146" x="4102100" y="0"/>
          <p14:tracePt t="4163" x="4273550" y="50800"/>
          <p14:tracePt t="4180" x="4425950" y="82550"/>
          <p14:tracePt t="4196" x="4527550" y="82550"/>
          <p14:tracePt t="4213" x="4565650" y="82550"/>
          <p14:tracePt t="4230" x="4578350" y="76200"/>
          <p14:tracePt t="4272" x="4578350" y="82550"/>
          <p14:tracePt t="4280" x="4565650" y="107950"/>
          <p14:tracePt t="4287" x="4546600" y="133350"/>
          <p14:tracePt t="4296" x="4508500" y="158750"/>
          <p14:tracePt t="4313" x="4445000" y="215900"/>
          <p14:tracePt t="4330" x="4356100" y="298450"/>
          <p14:tracePt t="4346" x="4305300" y="400050"/>
          <p14:tracePt t="4363" x="4273550" y="488950"/>
          <p14:tracePt t="4380" x="4267200" y="533400"/>
          <p14:tracePt t="4396" x="4267200" y="546100"/>
          <p14:tracePt t="4432" x="4267200" y="558800"/>
          <p14:tracePt t="4448" x="4254500" y="558800"/>
          <p14:tracePt t="4463" x="4216400" y="565150"/>
          <p14:tracePt t="4480" x="4184650" y="590550"/>
          <p14:tracePt t="4496" x="4171950" y="622300"/>
          <p14:tracePt t="4513" x="4146550" y="647700"/>
          <p14:tracePt t="4530" x="4108450" y="685800"/>
          <p14:tracePt t="4546" x="4070350" y="711200"/>
          <p14:tracePt t="4563" x="4032250" y="723900"/>
          <p14:tracePt t="4580" x="4006850" y="742950"/>
          <p14:tracePt t="4596" x="3987800" y="749300"/>
          <p14:tracePt t="4613" x="3975100" y="755650"/>
          <p14:tracePt t="4616" x="3968750" y="755650"/>
          <p14:tracePt t="4629" x="3962400" y="755650"/>
          <p14:tracePt t="4646" x="3949700" y="755650"/>
          <p14:tracePt t="4663" x="3930650" y="755650"/>
          <p14:tracePt t="4680" x="3911600" y="755650"/>
          <p14:tracePt t="4696" x="3873500" y="736600"/>
          <p14:tracePt t="4713" x="3854450" y="730250"/>
          <p14:tracePt t="4783" x="3841750" y="730250"/>
          <p14:tracePt t="4824" x="3829050" y="723900"/>
          <p14:tracePt t="4960" x="3835400" y="723900"/>
          <p14:tracePt t="4967" x="3848100" y="723900"/>
          <p14:tracePt t="4980" x="3873500" y="723900"/>
          <p14:tracePt t="4996" x="3968750" y="723900"/>
          <p14:tracePt t="5013" x="4108450" y="723900"/>
          <p14:tracePt t="5030" x="4279900" y="723900"/>
          <p14:tracePt t="5063" x="4356100" y="704850"/>
          <p14:tracePt t="5096" x="4432300" y="704850"/>
          <p14:tracePt t="5113" x="4489450" y="704850"/>
          <p14:tracePt t="5130" x="4552950" y="704850"/>
          <p14:tracePt t="5146" x="4597400" y="704850"/>
          <p14:tracePt t="5163" x="4610100" y="704850"/>
          <p14:tracePt t="5180" x="4616450" y="704850"/>
          <p14:tracePt t="7592" x="4610100" y="704850"/>
          <p14:tracePt t="7600" x="4603750" y="704850"/>
          <p14:tracePt t="7613" x="4591050" y="711200"/>
          <p14:tracePt t="7630" x="4540250" y="736600"/>
          <p14:tracePt t="7647" x="4508500" y="762000"/>
          <p14:tracePt t="7663" x="4464050" y="793750"/>
          <p14:tracePt t="7680" x="4394200" y="831850"/>
          <p14:tracePt t="7713" x="4286250" y="914400"/>
          <p14:tracePt t="7747" x="4152900" y="1003300"/>
          <p14:tracePt t="7771" x="4038600" y="1079500"/>
          <p14:tracePt t="7795" x="3898900" y="1187450"/>
          <p14:tracePt t="7815" x="3746500" y="1270000"/>
          <p14:tracePt t="7831" x="3638550" y="1308100"/>
          <p14:tracePt t="7849" x="3549650" y="1358900"/>
          <p14:tracePt t="7866" x="3473450" y="1403350"/>
          <p14:tracePt t="7883" x="3429000" y="1435100"/>
          <p14:tracePt t="7906" x="3384550" y="1485900"/>
          <p14:tracePt t="7927" x="3365500" y="1530350"/>
          <p14:tracePt t="7941" x="3365500" y="1543050"/>
          <p14:tracePt t="7949" x="3359150" y="1574800"/>
          <p14:tracePt t="7964" x="3352800" y="1593850"/>
          <p14:tracePt t="7981" x="3346450" y="1619250"/>
          <p14:tracePt t="7998" x="3340100" y="1657350"/>
          <p14:tracePt t="8014" x="3340100" y="1670050"/>
          <p14:tracePt t="8033" x="3340100" y="1682750"/>
          <p14:tracePt t="8055" x="3340100" y="1701800"/>
          <p14:tracePt t="8081" x="3340100" y="1720850"/>
          <p14:tracePt t="8098" x="3340100" y="1727200"/>
          <p14:tracePt t="8114" x="3340100" y="1733550"/>
          <p14:tracePt t="8131" x="3340100" y="1739900"/>
          <p14:tracePt t="8712" x="3340100" y="1752600"/>
          <p14:tracePt t="8735" x="3340100" y="1758950"/>
          <p14:tracePt t="8743" x="3340100" y="1765300"/>
          <p14:tracePt t="8750" x="3340100" y="1778000"/>
          <p14:tracePt t="8766" x="3359150" y="1803400"/>
          <p14:tracePt t="8789" x="3378200" y="1828800"/>
          <p14:tracePt t="8808" x="3409950" y="1905000"/>
          <p14:tracePt t="8834" x="3486150" y="1981200"/>
          <p14:tracePt t="8869" x="3581400" y="2089150"/>
          <p14:tracePt t="8898" x="3619500" y="2178050"/>
          <p14:tracePt t="8927" x="3638550" y="2235200"/>
          <p14:tracePt t="8941" x="3657600" y="2266950"/>
          <p14:tracePt t="8954" x="3663950" y="2292350"/>
          <p14:tracePt t="8966" x="3676650" y="2336800"/>
          <p14:tracePt t="8982" x="3683000" y="2374900"/>
          <p14:tracePt t="8998" x="3683000" y="2413000"/>
          <p14:tracePt t="9014" x="3689350" y="2463800"/>
          <p14:tracePt t="9031" x="3702050" y="2495550"/>
          <p14:tracePt t="9047" x="3702050" y="2527300"/>
          <p14:tracePt t="9064" x="3702050" y="2546350"/>
          <p14:tracePt t="9081" x="3708400" y="2552700"/>
          <p14:tracePt t="9097" x="3708400" y="2565400"/>
          <p14:tracePt t="9114" x="3708400" y="2571750"/>
          <p14:tracePt t="9147" x="3714750" y="2584450"/>
          <p14:tracePt t="9164" x="3714750" y="2590800"/>
          <p14:tracePt t="9182" x="3714750" y="2597150"/>
          <p14:tracePt t="9198" x="3708400" y="2603500"/>
          <p14:tracePt t="9215" x="3702050" y="2609850"/>
          <p14:tracePt t="9238" x="3689350" y="2616200"/>
          <p14:tracePt t="9247" x="3683000" y="2616200"/>
          <p14:tracePt t="9264" x="3657600" y="2635250"/>
          <p14:tracePt t="9281" x="3632200" y="2641600"/>
          <p14:tracePt t="9297" x="3600450" y="2654300"/>
          <p14:tracePt t="9314" x="3562350" y="2673350"/>
          <p14:tracePt t="9331" x="3505200" y="2686050"/>
          <p14:tracePt t="9347" x="3435350" y="2705100"/>
          <p14:tracePt t="9365" x="3365500" y="2711450"/>
          <p14:tracePt t="9383" x="3257550" y="2711450"/>
          <p14:tracePt t="9397" x="3232150" y="2711450"/>
          <p14:tracePt t="9413" x="3194050" y="2711450"/>
          <p14:tracePt t="9432" x="3149600" y="2711450"/>
          <p14:tracePt t="9447" x="3111500" y="2711450"/>
          <p14:tracePt t="9463" x="3079750" y="2711450"/>
          <p14:tracePt t="9480" x="3028950" y="2711450"/>
          <p14:tracePt t="9497" x="2990850" y="2711450"/>
          <p14:tracePt t="9515" x="2965450" y="2711450"/>
          <p14:tracePt t="9583" x="2959100" y="2711450"/>
          <p14:tracePt t="9927" x="2965450" y="2711450"/>
          <p14:tracePt t="9941" x="2990850" y="2730500"/>
          <p14:tracePt t="9948" x="3028950" y="2743200"/>
          <p14:tracePt t="9966" x="3162300" y="2774950"/>
          <p14:tracePt t="9984" x="3384550" y="2838450"/>
          <p14:tracePt t="10001" x="3511550" y="2876550"/>
          <p14:tracePt t="10017" x="3619500" y="2914650"/>
          <p14:tracePt t="10047" x="3778250" y="3003550"/>
          <p14:tracePt t="10088" x="3917950" y="3111500"/>
          <p14:tracePt t="10104" x="3949700" y="3149600"/>
          <p14:tracePt t="10118" x="3962400" y="3162300"/>
          <p14:tracePt t="10147" x="3981450" y="3194050"/>
          <p14:tracePt t="10164" x="3994150" y="3232150"/>
          <p14:tracePt t="10181" x="4013200" y="3257550"/>
          <p14:tracePt t="10197" x="4032250" y="3289300"/>
          <p14:tracePt t="10214" x="4089400" y="3340100"/>
          <p14:tracePt t="10231" x="4114800" y="3371850"/>
          <p14:tracePt t="10247" x="4159250" y="3403600"/>
          <p14:tracePt t="10264" x="4191000" y="3435350"/>
          <p14:tracePt t="10280" x="4197350" y="3441700"/>
          <p14:tracePt t="10297" x="4197350" y="3454400"/>
          <p14:tracePt t="10313" x="4210050" y="3473450"/>
          <p14:tracePt t="10330" x="4210050" y="3492500"/>
          <p14:tracePt t="10347" x="4210050" y="3505200"/>
          <p14:tracePt t="10363" x="4210050" y="3517900"/>
          <p14:tracePt t="10380" x="4210050" y="3524250"/>
          <p14:tracePt t="10397" x="4210050" y="3536950"/>
          <p14:tracePt t="10416" x="4210050" y="3556000"/>
          <p14:tracePt t="10434" x="4210050" y="3562350"/>
          <p14:tracePt t="10451" x="4210050" y="3575050"/>
          <p14:tracePt t="10465" x="4203700" y="3581400"/>
          <p14:tracePt t="10482" x="4197350" y="3600450"/>
          <p14:tracePt t="10499" x="4191000" y="3613150"/>
          <p14:tracePt t="10513" x="4178300" y="3619500"/>
          <p14:tracePt t="10530" x="4146550" y="3638550"/>
          <p14:tracePt t="10547" x="4108450" y="3644900"/>
          <p14:tracePt t="10563" x="4044950" y="3663950"/>
          <p14:tracePt t="10581" x="3968750" y="3683000"/>
          <p14:tracePt t="10597" x="3886200" y="3695700"/>
          <p14:tracePt t="10616" x="3752850" y="3708400"/>
          <p14:tracePt t="10636" x="3625850" y="3708400"/>
          <p14:tracePt t="10640" x="3562350" y="3708400"/>
          <p14:tracePt t="10659" x="3409950" y="3708400"/>
          <p14:tracePt t="10667" x="3333750" y="3708400"/>
          <p14:tracePt t="10683" x="3200400" y="3708400"/>
          <p14:tracePt t="10703" x="2997200" y="3708400"/>
          <p14:tracePt t="10716" x="2933700" y="3708400"/>
          <p14:tracePt t="10731" x="2819400" y="3708400"/>
          <p14:tracePt t="10747" x="2724150" y="3708400"/>
          <p14:tracePt t="10766" x="2622550" y="3708400"/>
          <p14:tracePt t="10782" x="2597150" y="3708400"/>
          <p14:tracePt t="11184" x="2609850" y="3708400"/>
          <p14:tracePt t="11204" x="2647950" y="3733800"/>
          <p14:tracePt t="11222" x="2762250" y="3790950"/>
          <p14:tracePt t="11234" x="2800350" y="3797300"/>
          <p14:tracePt t="11248" x="2863850" y="3835400"/>
          <p14:tracePt t="11266" x="2921000" y="3886200"/>
          <p14:tracePt t="11298" x="3022600" y="3962400"/>
          <p14:tracePt t="11331" x="3149600" y="4057650"/>
          <p14:tracePt t="11349" x="3194050" y="4089400"/>
          <p14:tracePt t="11365" x="3219450" y="4114800"/>
          <p14:tracePt t="11381" x="3238500" y="4133850"/>
          <p14:tracePt t="11397" x="3244850" y="4152900"/>
          <p14:tracePt t="11414" x="3282950" y="4191000"/>
          <p14:tracePt t="11431" x="3302000" y="4216400"/>
          <p14:tracePt t="11447" x="3321050" y="4248150"/>
          <p14:tracePt t="11463" x="3359150" y="4286250"/>
          <p14:tracePt t="11480" x="3371850" y="4305300"/>
          <p14:tracePt t="11496" x="3390900" y="4324350"/>
          <p14:tracePt t="11513" x="3397250" y="4356100"/>
          <p14:tracePt t="11530" x="3403600" y="4368800"/>
          <p14:tracePt t="11546" x="3409950" y="4381500"/>
          <p14:tracePt t="11647" x="3409950" y="4387850"/>
          <p14:tracePt t="11672" x="3403600" y="4387850"/>
          <p14:tracePt t="11679" x="3397250" y="4387850"/>
          <p14:tracePt t="11688" x="3390900" y="4387850"/>
          <p14:tracePt t="11703" x="3384550" y="4387850"/>
          <p14:tracePt t="11713" x="3378200" y="4387850"/>
          <p14:tracePt t="11730" x="3371850" y="4387850"/>
          <p14:tracePt t="11746" x="3365500" y="4387850"/>
          <p14:tracePt t="11763" x="3359150" y="4387850"/>
          <p14:tracePt t="11783" x="3359150" y="4381500"/>
          <p14:tracePt t="11799" x="3352800" y="4381500"/>
          <p14:tracePt t="11815" x="3352800" y="4375150"/>
          <p14:tracePt t="11864" x="3346450" y="4368800"/>
          <p14:tracePt t="12487" x="3346450" y="4362450"/>
          <p14:tracePt t="12495" x="3340100" y="4362450"/>
          <p14:tracePt t="12503" x="3333750" y="4362450"/>
          <p14:tracePt t="12513" x="3327400" y="4349750"/>
          <p14:tracePt t="12535" x="3314700" y="4349750"/>
          <p14:tracePt t="12547" x="3308350" y="4349750"/>
          <p14:tracePt t="12580" x="3289300" y="4349750"/>
          <p14:tracePt t="12613" x="3238500" y="4368800"/>
          <p14:tracePt t="12616" x="3225800" y="4368800"/>
          <p14:tracePt t="12630" x="3194050" y="4375150"/>
          <p14:tracePt t="12646" x="3175000" y="4381500"/>
          <p14:tracePt t="12663" x="3143250" y="4400550"/>
          <p14:tracePt t="12680" x="3124200" y="4419600"/>
          <p14:tracePt t="12696" x="3098800" y="4438650"/>
          <p14:tracePt t="12713" x="3067050" y="4476750"/>
          <p14:tracePt t="12730" x="3035300" y="4527550"/>
          <p14:tracePt t="12746" x="2997200" y="4578350"/>
          <p14:tracePt t="12763" x="2971800" y="4616450"/>
          <p14:tracePt t="12780" x="2952750" y="4660900"/>
          <p14:tracePt t="12796" x="2940050" y="4711700"/>
          <p14:tracePt t="12812" x="2940050" y="4749800"/>
          <p14:tracePt t="12829" x="2940050" y="4775200"/>
          <p14:tracePt t="12846" x="2946400" y="4800600"/>
          <p14:tracePt t="12863" x="2965450" y="4826000"/>
          <p14:tracePt t="12880" x="2984500" y="4851400"/>
          <p14:tracePt t="12896" x="3003550" y="4870450"/>
          <p14:tracePt t="12913" x="3016250" y="4883150"/>
          <p14:tracePt t="12930" x="3028950" y="4902200"/>
          <p14:tracePt t="12946" x="3035300" y="4914900"/>
          <p14:tracePt t="12963" x="3041650" y="4914900"/>
          <p14:tracePt t="13296" x="3048000" y="4921250"/>
          <p14:tracePt t="13303" x="3067050" y="4914900"/>
          <p14:tracePt t="13313" x="3086100" y="4914900"/>
          <p14:tracePt t="13330" x="3162300" y="4914900"/>
          <p14:tracePt t="13346" x="3270250" y="4914900"/>
          <p14:tracePt t="13363" x="3416300" y="4914900"/>
          <p14:tracePt t="13380" x="3581400" y="4914900"/>
          <p14:tracePt t="13413" x="3937000" y="4914900"/>
          <p14:tracePt t="13446" x="4260850" y="4914900"/>
          <p14:tracePt t="13463" x="4305300" y="4908550"/>
          <p14:tracePt t="14151" x="4311650" y="4908550"/>
          <p14:tracePt t="14175" x="4324350" y="4908550"/>
          <p14:tracePt t="14191" x="4330700" y="4908550"/>
          <p14:tracePt t="14207" x="4343400" y="4908550"/>
          <p14:tracePt t="14216" x="4349750" y="4908550"/>
          <p14:tracePt t="14246" x="4387850" y="4908550"/>
          <p14:tracePt t="14279" x="4400550" y="4908550"/>
          <p14:tracePt t="15743" x="4406900" y="4908550"/>
          <p14:tracePt t="15792" x="4406900" y="4902200"/>
          <p14:tracePt t="15864" x="4406900" y="4895850"/>
          <p14:tracePt t="16304" x="4413250" y="4895850"/>
          <p14:tracePt t="16312" x="4419600" y="4895850"/>
          <p14:tracePt t="16319" x="4432300" y="4895850"/>
          <p14:tracePt t="16330" x="4445000" y="4895850"/>
          <p14:tracePt t="16347" x="4502150" y="4902200"/>
          <p14:tracePt t="16363" x="4578350" y="4927600"/>
          <p14:tracePt t="16396" x="4794250" y="4953000"/>
          <p14:tracePt t="16429" x="4972050" y="4953000"/>
          <p14:tracePt t="16446" x="5035550" y="4946650"/>
          <p14:tracePt t="16463" x="5060950" y="4940300"/>
          <p14:tracePt t="16479" x="5073650" y="4933950"/>
          <p14:tracePt t="16496" x="5092700" y="4927600"/>
          <p14:tracePt t="16513" x="5111750" y="4921250"/>
          <p14:tracePt t="16530" x="5143500" y="4902200"/>
          <p14:tracePt t="16546" x="5181600" y="4883150"/>
          <p14:tracePt t="16563" x="5219700" y="4870450"/>
          <p14:tracePt t="16580" x="5264150" y="4851400"/>
          <p14:tracePt t="16596" x="5302250" y="4832350"/>
          <p14:tracePt t="16613" x="5346700" y="4800600"/>
          <p14:tracePt t="16630" x="5372100" y="4781550"/>
          <p14:tracePt t="16646" x="5391150" y="4762500"/>
          <p14:tracePt t="16663" x="5397500" y="4756150"/>
          <p14:tracePt t="16680" x="5403850" y="4749800"/>
          <p14:tracePt t="16696" x="5403850" y="4743450"/>
          <p14:tracePt t="16729" x="5410200" y="4737100"/>
          <p14:tracePt t="18431" x="5410200" y="4730750"/>
          <p14:tracePt t="18439" x="5410200" y="4724400"/>
          <p14:tracePt t="18448" x="5410200" y="4718050"/>
          <p14:tracePt t="18463" x="5410200" y="4699000"/>
          <p14:tracePt t="18480" x="5410200" y="4667250"/>
          <p14:tracePt t="18496" x="5397500" y="4629150"/>
          <p14:tracePt t="18530" x="5353050" y="4508500"/>
          <p14:tracePt t="18563" x="5302250" y="4349750"/>
          <p14:tracePt t="18580" x="5276850" y="4241800"/>
          <p14:tracePt t="18596" x="5226050" y="4121150"/>
          <p14:tracePt t="18613" x="5187950" y="3987800"/>
          <p14:tracePt t="18630" x="5111750" y="3746500"/>
          <p14:tracePt t="18647" x="5067300" y="3587750"/>
          <p14:tracePt t="18663" x="5010150" y="3409950"/>
          <p14:tracePt t="18680" x="4965700" y="3244850"/>
          <p14:tracePt t="18697" x="4895850" y="3098800"/>
          <p14:tracePt t="18713" x="4826000" y="2990850"/>
          <p14:tracePt t="18730" x="4768850" y="2863850"/>
          <p14:tracePt t="18746" x="4718050" y="2749550"/>
          <p14:tracePt t="18763" x="4667250" y="2667000"/>
          <p14:tracePt t="18780" x="4622800" y="2597150"/>
          <p14:tracePt t="18796" x="4565650" y="2533650"/>
          <p14:tracePt t="18813" x="4508500" y="2463800"/>
          <p14:tracePt t="18830" x="4419600" y="2343150"/>
          <p14:tracePt t="18847" x="4349750" y="2279650"/>
          <p14:tracePt t="18865" x="4286250" y="2222500"/>
          <p14:tracePt t="18882" x="4241800" y="2152650"/>
          <p14:tracePt t="18902" x="4133850" y="2038350"/>
          <p14:tracePt t="18918" x="4057650" y="1943100"/>
          <p14:tracePt t="18935" x="3994150" y="1860550"/>
          <p14:tracePt t="18963" x="3949700" y="1765300"/>
          <p14:tracePt t="18985" x="3937000" y="1701800"/>
          <p14:tracePt t="18997" x="3930650" y="1689100"/>
          <p14:tracePt t="19014" x="3911600" y="1644650"/>
          <p14:tracePt t="19033" x="3898900" y="1612900"/>
          <p14:tracePt t="19055" x="3860800" y="1574800"/>
          <p14:tracePt t="19075" x="3848100" y="1562100"/>
          <p14:tracePt t="19087" x="3841750" y="1555750"/>
          <p14:tracePt t="19097" x="3835400" y="1555750"/>
          <p14:tracePt t="19116" x="3835400" y="1549400"/>
          <p14:tracePt t="19133" x="3835400" y="1543050"/>
          <p14:tracePt t="19134" x="3835400" y="1530350"/>
          <p14:tracePt t="19150" x="3829050" y="1524000"/>
          <p14:tracePt t="19182" x="3829050" y="1517650"/>
          <p14:tracePt t="19809" x="3829050" y="1543050"/>
          <p14:tracePt t="19832" x="3829050" y="1638300"/>
          <p14:tracePt t="19850" x="3829050" y="1701800"/>
          <p14:tracePt t="19875" x="3810000" y="1809750"/>
          <p14:tracePt t="19893" x="3797300" y="1892300"/>
          <p14:tracePt t="19903" x="3797300" y="1968500"/>
          <p14:tracePt t="19920" x="3797300" y="2051050"/>
          <p14:tracePt t="19961" x="3784600" y="2159000"/>
          <p14:tracePt t="19985" x="3771900" y="2209800"/>
          <p14:tracePt t="20011" x="3765550" y="2266950"/>
          <p14:tracePt t="20023" x="3752850" y="2305050"/>
          <p14:tracePt t="20030" x="3740150" y="2336800"/>
          <p14:tracePt t="20047" x="3740150" y="2368550"/>
          <p14:tracePt t="20063" x="3740150" y="2400300"/>
          <p14:tracePt t="20080" x="3740150" y="2419350"/>
          <p14:tracePt t="20097" x="3740150" y="2425700"/>
          <p14:tracePt t="20115" x="3740150" y="2432050"/>
          <p14:tracePt t="20132" x="3740150" y="2438400"/>
          <p14:tracePt t="20158" x="3733800" y="2444750"/>
          <p14:tracePt t="20190" x="3733800" y="2451100"/>
          <p14:tracePt t="20208" x="3721100" y="2451100"/>
          <p14:tracePt t="20226" x="3721100" y="2457450"/>
          <p14:tracePt t="20243" x="3714750" y="2470150"/>
          <p14:tracePt t="20264" x="3708400" y="2476500"/>
          <p14:tracePt t="20280" x="3702050" y="2476500"/>
          <p14:tracePt t="20318" x="3702050" y="2482850"/>
          <p14:tracePt t="20344" x="3702050" y="2489200"/>
          <p14:tracePt t="20751" x="3702050" y="2495550"/>
          <p14:tracePt t="20766" x="3695700" y="2501900"/>
          <p14:tracePt t="20782" x="3689350" y="2520950"/>
          <p14:tracePt t="20818" x="3689350" y="2540000"/>
          <p14:tracePt t="20836" x="3689350" y="2546350"/>
          <p14:tracePt t="20866" x="3689350" y="2552700"/>
          <p14:tracePt t="20999" x="3695700" y="2552700"/>
          <p14:tracePt t="21031" x="3702050" y="2552700"/>
          <p14:tracePt t="21072" x="3714750" y="2552700"/>
          <p14:tracePt t="21091" x="3740150" y="2559050"/>
          <p14:tracePt t="21110" x="3765550" y="2590800"/>
          <p14:tracePt t="21119" x="3810000" y="2616200"/>
          <p14:tracePt t="21130" x="3829050" y="2635250"/>
          <p14:tracePt t="21147" x="3854450" y="2679700"/>
          <p14:tracePt t="21163" x="3886200" y="2717800"/>
          <p14:tracePt t="21182" x="3930650" y="2819400"/>
          <p14:tracePt t="21199" x="3943350" y="2882900"/>
          <p14:tracePt t="21216" x="3987800" y="2965450"/>
          <p14:tracePt t="21241" x="4032250" y="3117850"/>
          <p14:tracePt t="21252" x="4044950" y="3162300"/>
          <p14:tracePt t="21281" x="4083050" y="3314700"/>
          <p14:tracePt t="21306" x="4089400" y="3384550"/>
          <p14:tracePt t="21314" x="4095750" y="3416300"/>
          <p14:tracePt t="21331" x="4102100" y="3460750"/>
          <p14:tracePt t="21347" x="4102100" y="3505200"/>
          <p14:tracePt t="21366" x="4102100" y="3562350"/>
          <p14:tracePt t="21387" x="4102100" y="3600450"/>
          <p14:tracePt t="21397" x="4102100" y="3613150"/>
          <p14:tracePt t="21415" x="4102100" y="3644900"/>
          <p14:tracePt t="21430" x="4102100" y="3670300"/>
          <p14:tracePt t="21447" x="4095750" y="3683000"/>
          <p14:tracePt t="21464" x="4095750" y="3702050"/>
          <p14:tracePt t="21481" x="4095750" y="3721100"/>
          <p14:tracePt t="21516" x="4089400" y="3733800"/>
          <p14:tracePt t="21591" x="4089400" y="3740150"/>
          <p14:tracePt t="23639" x="4089400" y="3733800"/>
          <p14:tracePt t="23660" x="4095750" y="3733800"/>
          <p14:tracePt t="23718" x="4102100" y="3733800"/>
          <p14:tracePt t="23736" x="4108450" y="3733800"/>
          <p14:tracePt t="23750" x="4114800" y="3727450"/>
          <p14:tracePt t="23780" x="4121150" y="3727450"/>
          <p14:tracePt t="23813" x="4127500" y="3727450"/>
          <p14:tracePt t="24344" x="4133850" y="3727450"/>
          <p14:tracePt t="24355" x="4152900" y="3727450"/>
          <p14:tracePt t="24365" x="4178300" y="3727450"/>
          <p14:tracePt t="24383" x="4311650" y="3727450"/>
          <p14:tracePt t="24401" x="4457700" y="3752850"/>
          <p14:tracePt t="24419" x="4622800" y="3784600"/>
          <p14:tracePt t="24447" x="4959350" y="3835400"/>
          <p14:tracePt t="24481" x="5207000" y="3892550"/>
          <p14:tracePt t="24496" x="5276850" y="3905250"/>
          <p14:tracePt t="24513" x="5321300" y="3905250"/>
          <p14:tracePt t="24529" x="5346700" y="3911600"/>
          <p14:tracePt t="24546" x="5359400" y="3917950"/>
          <p14:tracePt t="24563" x="5372100" y="3917950"/>
          <p14:tracePt t="24596" x="5378450" y="3917950"/>
          <p14:tracePt t="24623" x="5384800" y="3917950"/>
          <p14:tracePt t="24631" x="5397500" y="3917950"/>
          <p14:tracePt t="24648" x="5403850" y="3917950"/>
          <p14:tracePt t="24663" x="5416550" y="3917950"/>
          <p14:tracePt t="24680" x="5435600" y="3917950"/>
          <p14:tracePt t="24696" x="5448300" y="3917950"/>
          <p14:tracePt t="24713" x="5461000" y="3917950"/>
          <p14:tracePt t="24730" x="5473700" y="3917950"/>
          <p14:tracePt t="24746" x="5480050" y="3917950"/>
          <p14:tracePt t="24763" x="5486400" y="3917950"/>
          <p14:tracePt t="24780" x="5499100" y="3917950"/>
          <p14:tracePt t="24797" x="5511800" y="3917950"/>
          <p14:tracePt t="24814" x="5530850" y="3917950"/>
          <p14:tracePt t="24830" x="5556250" y="3917950"/>
          <p14:tracePt t="24847" x="5575300" y="3930650"/>
          <p14:tracePt t="24863" x="5588000" y="3943350"/>
          <p14:tracePt t="24880" x="5588000" y="3956050"/>
          <p14:tracePt t="24896" x="5581650" y="3987800"/>
          <p14:tracePt t="24913" x="5562600" y="4006850"/>
          <p14:tracePt t="24930" x="5556250" y="4038600"/>
          <p14:tracePt t="24946" x="5543550" y="4051300"/>
          <p14:tracePt t="25295" x="5562600" y="4051300"/>
          <p14:tracePt t="25304" x="5575300" y="4038600"/>
          <p14:tracePt t="25313" x="5600700" y="4025900"/>
          <p14:tracePt t="25330" x="5619750" y="4013200"/>
          <p14:tracePt t="25346" x="5638800" y="4000500"/>
          <p14:tracePt t="25416" x="5638800" y="3994150"/>
          <p14:tracePt t="26168" x="5638800" y="3987800"/>
          <p14:tracePt t="26183" x="5638800" y="3981450"/>
          <p14:tracePt t="26216" x="5638800" y="3975100"/>
          <p14:tracePt t="26527" x="5632450" y="3968750"/>
          <p14:tracePt t="26617" x="5632450" y="3962400"/>
          <p14:tracePt t="26638" x="5632450" y="3956050"/>
          <p14:tracePt t="26654" x="5632450" y="3949700"/>
          <p14:tracePt t="26818" x="5632450" y="3943350"/>
          <p14:tracePt t="32792" x="5632450" y="3937000"/>
          <p14:tracePt t="32816" x="5638800" y="3937000"/>
          <p14:tracePt t="32824" x="5651500" y="3924300"/>
          <p14:tracePt t="32831" x="5664200" y="3924300"/>
          <p14:tracePt t="32847" x="5740400" y="3924300"/>
          <p14:tracePt t="32863" x="5899150" y="3968750"/>
          <p14:tracePt t="32880" x="6165850" y="4057650"/>
          <p14:tracePt t="32913" x="6705600" y="4216400"/>
          <p14:tracePt t="32946" x="6870700" y="4298950"/>
          <p14:tracePt t="32983" x="6845300" y="4298950"/>
          <p14:tracePt t="32996" x="6832600" y="4298950"/>
          <p14:tracePt t="33013" x="6800850" y="4292600"/>
          <p14:tracePt t="33029" x="6781800" y="4273550"/>
          <p14:tracePt t="33046" x="6756400" y="4267200"/>
          <p14:tracePt t="33063" x="6756400" y="4260850"/>
          <p14:tracePt t="33096" x="6756400" y="4254500"/>
          <p14:tracePt t="33113" x="6781800" y="4254500"/>
          <p14:tracePt t="33130" x="6800850" y="4260850"/>
          <p14:tracePt t="33147" x="6813550" y="4260850"/>
          <p14:tracePt t="33163" x="6819900" y="4260850"/>
          <p14:tracePt t="33287" x="6819900" y="4254500"/>
          <p14:tracePt t="33303" x="6807200" y="4248150"/>
          <p14:tracePt t="33311" x="6788150" y="4235450"/>
          <p14:tracePt t="33320" x="6775450" y="4229100"/>
          <p14:tracePt t="33330" x="6756400" y="4222750"/>
          <p14:tracePt t="33346" x="6705600" y="4197350"/>
          <p14:tracePt t="33362" x="6667500" y="4171950"/>
          <p14:tracePt t="33379" x="6642100" y="4140200"/>
          <p14:tracePt t="33396" x="6591300" y="4095750"/>
          <p14:tracePt t="33413" x="6553200" y="4044950"/>
          <p14:tracePt t="33429" x="6496050" y="3956050"/>
          <p14:tracePt t="33446" x="6400800" y="3822700"/>
          <p14:tracePt t="33463" x="6356350" y="3721100"/>
          <p14:tracePt t="33479" x="6311900" y="3600450"/>
          <p14:tracePt t="33496" x="6280150" y="3467100"/>
          <p14:tracePt t="33513" x="6242050" y="3302000"/>
          <p14:tracePt t="33529" x="6223000" y="3124200"/>
          <p14:tracePt t="33547" x="6210300" y="2933700"/>
          <p14:tracePt t="33563" x="6210300" y="2755900"/>
          <p14:tracePt t="33580" x="6210300" y="2590800"/>
          <p14:tracePt t="33597" x="6210300" y="2438400"/>
          <p14:tracePt t="33613" x="6210300" y="2305050"/>
          <p14:tracePt t="33630" x="6210300" y="2101850"/>
          <p14:tracePt t="33646" x="6229350" y="1962150"/>
          <p14:tracePt t="33664" x="6292850" y="1803400"/>
          <p14:tracePt t="33680" x="6350000" y="1663700"/>
          <p14:tracePt t="33696" x="6451600" y="1498600"/>
          <p14:tracePt t="33713" x="6534150" y="1308100"/>
          <p14:tracePt t="33730" x="6604000" y="1155700"/>
          <p14:tracePt t="33747" x="6648450" y="990600"/>
          <p14:tracePt t="33763" x="6705600" y="876300"/>
          <p14:tracePt t="33780" x="6769100" y="774700"/>
          <p14:tracePt t="33797" x="6826250" y="698500"/>
          <p14:tracePt t="33813" x="6858000" y="660400"/>
          <p14:tracePt t="33830" x="6908800" y="622300"/>
          <p14:tracePt t="33847" x="6934200" y="622300"/>
          <p14:tracePt t="33863" x="6959600" y="622300"/>
          <p14:tracePt t="33880" x="6997700" y="622300"/>
          <p14:tracePt t="33896" x="7054850" y="635000"/>
          <p14:tracePt t="33913" x="7105650" y="666750"/>
          <p14:tracePt t="33930" x="7181850" y="711200"/>
          <p14:tracePt t="33946" x="7245350" y="762000"/>
          <p14:tracePt t="33963" x="7296150" y="850900"/>
          <p14:tracePt t="33980" x="7353300" y="939800"/>
          <p14:tracePt t="33996" x="7410450" y="1047750"/>
          <p14:tracePt t="34013" x="7454900" y="1149350"/>
          <p14:tracePt t="34029" x="7480300" y="1250950"/>
          <p14:tracePt t="34046" x="7543800" y="1428750"/>
          <p14:tracePt t="34063" x="7550150" y="1524000"/>
          <p14:tracePt t="34080" x="7556500" y="1651000"/>
          <p14:tracePt t="34096" x="7556500" y="1784350"/>
          <p14:tracePt t="34113" x="7556500" y="1924050"/>
          <p14:tracePt t="34129" x="7505700" y="2089150"/>
          <p14:tracePt t="34146" x="7486650" y="2247900"/>
          <p14:tracePt t="34163" x="7454900" y="2425700"/>
          <p14:tracePt t="34180" x="7429500" y="2597150"/>
          <p14:tracePt t="34197" x="7397750" y="2774950"/>
          <p14:tracePt t="34213" x="7353300" y="2946400"/>
          <p14:tracePt t="34230" x="7283450" y="3187700"/>
          <p14:tracePt t="34247" x="7232650" y="3365500"/>
          <p14:tracePt t="34263" x="7169150" y="3505200"/>
          <p14:tracePt t="34280" x="7099300" y="3663950"/>
          <p14:tracePt t="34296" x="7004050" y="3790950"/>
          <p14:tracePt t="34313" x="6946900" y="3886200"/>
          <p14:tracePt t="34329" x="6870700" y="3994150"/>
          <p14:tracePt t="34346" x="6813550" y="4064000"/>
          <p14:tracePt t="34363" x="6743700" y="4127500"/>
          <p14:tracePt t="34380" x="6692900" y="4171950"/>
          <p14:tracePt t="34396" x="6648450" y="4203700"/>
          <p14:tracePt t="34413" x="6591300" y="4210050"/>
          <p14:tracePt t="34429" x="6515100" y="4210050"/>
          <p14:tracePt t="34446" x="6419850" y="4210050"/>
          <p14:tracePt t="34463" x="6375400" y="4210050"/>
          <p14:tracePt t="34479" x="6356350" y="4210050"/>
          <p14:tracePt t="34496" x="6343650" y="4210050"/>
          <p14:tracePt t="34513" x="6337300" y="4210050"/>
          <p14:tracePt t="34640" x="6330950" y="4210050"/>
          <p14:tracePt t="35808" x="6330950" y="4203700"/>
          <p14:tracePt t="39791" x="6330950" y="4191000"/>
          <p14:tracePt t="39831" x="6330950" y="4184650"/>
          <p14:tracePt t="39840" x="6324600" y="4184650"/>
          <p14:tracePt t="39848" x="6299200" y="4191000"/>
          <p14:tracePt t="39880" x="6191250" y="4267200"/>
          <p14:tracePt t="39913" x="5949950" y="4406900"/>
          <p14:tracePt t="39930" x="5753100" y="4546600"/>
          <p14:tracePt t="39947" x="5454650" y="4756150"/>
          <p14:tracePt t="39963" x="5073650" y="5029200"/>
          <p14:tracePt t="39980" x="4692650" y="5283200"/>
          <p14:tracePt t="39997" x="4343400" y="5537200"/>
          <p14:tracePt t="40013" x="4108450" y="5715000"/>
          <p14:tracePt t="40030" x="3835400" y="5937250"/>
          <p14:tracePt t="40047" x="3721100" y="6026150"/>
          <p14:tracePt t="40063" x="3619500" y="6096000"/>
          <p14:tracePt t="40080" x="3549650" y="6140450"/>
          <p14:tracePt t="40097" x="3454400" y="6191250"/>
          <p14:tracePt t="40113" x="3359150" y="6242050"/>
          <p14:tracePt t="40130" x="3244850" y="6273800"/>
          <p14:tracePt t="40147" x="3111500" y="6330950"/>
          <p14:tracePt t="40163" x="2990850" y="6375400"/>
          <p14:tracePt t="40180" x="2851150" y="6426200"/>
          <p14:tracePt t="40197" x="2724150" y="6457950"/>
          <p14:tracePt t="40213" x="2641600" y="6470650"/>
          <p14:tracePt t="40230" x="2508250" y="6508750"/>
          <p14:tracePt t="40246" x="2438400" y="6534150"/>
          <p14:tracePt t="40263" x="2368550" y="6553200"/>
          <p14:tracePt t="40280" x="2298700" y="6565900"/>
          <p14:tracePt t="40296" x="2235200" y="6572250"/>
          <p14:tracePt t="40313" x="2159000" y="6572250"/>
          <p14:tracePt t="40330" x="2089150" y="6572250"/>
          <p14:tracePt t="40347" x="2044700" y="6578600"/>
          <p14:tracePt t="40363" x="1987550" y="6584950"/>
          <p14:tracePt t="40380" x="1924050" y="6591300"/>
          <p14:tracePt t="40397" x="1879600" y="6591300"/>
          <p14:tracePt t="40412" x="1822450" y="6591300"/>
          <p14:tracePt t="40429" x="1778000" y="6591300"/>
          <p14:tracePt t="40446" x="1708150" y="6591300"/>
          <p14:tracePt t="40463" x="1682750" y="6591300"/>
          <p14:tracePt t="40479" x="1644650" y="6591300"/>
          <p14:tracePt t="40496" x="1612900" y="6591300"/>
          <p14:tracePt t="40513" x="1555750" y="6591300"/>
          <p14:tracePt t="40530" x="1504950" y="6584950"/>
          <p14:tracePt t="40546" x="1441450" y="6578600"/>
          <p14:tracePt t="40563" x="1371600" y="6572250"/>
          <p14:tracePt t="40580" x="1314450" y="6559550"/>
          <p14:tracePt t="40597" x="1263650" y="6553200"/>
          <p14:tracePt t="40613" x="1219200" y="6540500"/>
          <p14:tracePt t="40630" x="1136650" y="6521450"/>
          <p14:tracePt t="40646" x="1047750" y="6489700"/>
          <p14:tracePt t="40663" x="984250" y="6470650"/>
          <p14:tracePt t="40680" x="927100" y="6457950"/>
          <p14:tracePt t="40696" x="882650" y="6457950"/>
          <p14:tracePt t="40713" x="844550" y="6445250"/>
          <p14:tracePt t="40730" x="812800" y="6438900"/>
          <p14:tracePt t="40747" x="787400" y="6432550"/>
          <p14:tracePt t="40763" x="755650" y="6419850"/>
          <p14:tracePt t="40780" x="736600" y="6419850"/>
          <p14:tracePt t="40797" x="717550" y="6413500"/>
          <p14:tracePt t="40813" x="711200" y="6407150"/>
          <p14:tracePt t="40903" x="717550" y="6407150"/>
          <p14:tracePt t="40912" x="736600" y="6407150"/>
          <p14:tracePt t="40919" x="742950" y="6407150"/>
          <p14:tracePt t="40930" x="755650" y="6407150"/>
          <p14:tracePt t="40947" x="781050" y="6407150"/>
          <p14:tracePt t="40963" x="812800" y="6407150"/>
          <p14:tracePt t="40980" x="850900" y="6407150"/>
          <p14:tracePt t="40997" x="908050" y="6407150"/>
          <p14:tracePt t="41013" x="971550" y="6407150"/>
          <p14:tracePt t="41030" x="1092200" y="6407150"/>
          <p14:tracePt t="41047" x="1187450" y="6407150"/>
          <p14:tracePt t="41063" x="1257300" y="6407150"/>
          <p14:tracePt t="41080" x="1314450" y="6407150"/>
          <p14:tracePt t="41097" x="1352550" y="6407150"/>
          <p14:tracePt t="41113" x="1365250" y="6407150"/>
          <p14:tracePt t="41130" x="1377950" y="6400800"/>
          <p14:tracePt t="41191" x="1384300" y="6400800"/>
          <p14:tracePt t="41216" x="1390650" y="6400800"/>
          <p14:tracePt t="41224" x="1397000" y="6400800"/>
          <p14:tracePt t="41231" x="1403350" y="6400800"/>
          <p14:tracePt t="41246" x="1428750" y="6400800"/>
          <p14:tracePt t="41263" x="1447800" y="6400800"/>
          <p14:tracePt t="41280" x="1473200" y="6400800"/>
          <p14:tracePt t="41297" x="1485900" y="6400800"/>
          <p14:tracePt t="41526" x="1492250" y="6400800"/>
          <p14:tracePt t="41534" x="1504950" y="6400800"/>
          <p14:tracePt t="41543" x="1517650" y="6400800"/>
          <p14:tracePt t="41551" x="1536700" y="6400800"/>
          <p14:tracePt t="41563" x="1568450" y="6407150"/>
          <p14:tracePt t="41580" x="1638300" y="6419850"/>
          <p14:tracePt t="41597" x="1727200" y="6432550"/>
          <p14:tracePt t="41613" x="1797050" y="6438900"/>
          <p14:tracePt t="41631" x="1873250" y="6457950"/>
          <p14:tracePt t="41647" x="1898650" y="6457950"/>
          <p14:tracePt t="41663" x="1905000" y="6457950"/>
          <p14:tracePt t="41679" x="1917700" y="6457950"/>
          <p14:tracePt t="41696" x="1924050" y="6457950"/>
          <p14:tracePt t="41713" x="1943100" y="6464300"/>
          <p14:tracePt t="41730" x="1962150" y="6464300"/>
          <p14:tracePt t="41747" x="1974850" y="6464300"/>
          <p14:tracePt t="41936" x="1968500" y="6464300"/>
          <p14:tracePt t="41959" x="1962150" y="6464300"/>
          <p14:tracePt t="41975" x="1955800" y="6464300"/>
          <p14:tracePt t="41984" x="1943100" y="6464300"/>
          <p14:tracePt t="41997" x="1936750" y="6464300"/>
          <p14:tracePt t="42012" x="1917700" y="6464300"/>
          <p14:tracePt t="42029" x="1911350" y="6464300"/>
          <p14:tracePt t="42046" x="1905000" y="6464300"/>
          <p14:tracePt t="42318" x="1905000" y="6457950"/>
          <p14:tracePt t="42334" x="1911350" y="6457950"/>
          <p14:tracePt t="42343" x="1924050" y="6457950"/>
          <p14:tracePt t="42351" x="1943100" y="6457950"/>
          <p14:tracePt t="42363" x="1962150" y="6457950"/>
          <p14:tracePt t="42380" x="2025650" y="6457950"/>
          <p14:tracePt t="42397" x="2076450" y="6457950"/>
          <p14:tracePt t="42413" x="2133600" y="6457950"/>
          <p14:tracePt t="42431" x="2209800" y="6457950"/>
          <p14:tracePt t="42447" x="2235200" y="6457950"/>
          <p14:tracePt t="42463" x="2260600" y="6457950"/>
          <p14:tracePt t="42480" x="2292350" y="6457950"/>
          <p14:tracePt t="42496" x="2317750" y="6457950"/>
          <p14:tracePt t="42513" x="2349500" y="6457950"/>
          <p14:tracePt t="42529" x="2368550" y="6457950"/>
          <p14:tracePt t="42546" x="2381250" y="6457950"/>
          <p14:tracePt t="42563" x="2387600" y="6457950"/>
          <p14:tracePt t="42580" x="2393950" y="6457950"/>
          <p14:tracePt t="42597" x="2406650" y="6457950"/>
          <p14:tracePt t="42613" x="2425700" y="6464300"/>
          <p14:tracePt t="42630" x="2457450" y="6464300"/>
          <p14:tracePt t="42646" x="2470150" y="6464300"/>
          <p14:tracePt t="42663" x="2495550" y="6464300"/>
          <p14:tracePt t="42680" x="2533650" y="6464300"/>
          <p14:tracePt t="42696" x="2565400" y="6477000"/>
          <p14:tracePt t="42713" x="2609850" y="6477000"/>
          <p14:tracePt t="42730" x="2667000" y="6477000"/>
          <p14:tracePt t="42747" x="2730500" y="6477000"/>
          <p14:tracePt t="42763" x="2774950" y="6477000"/>
          <p14:tracePt t="42780" x="2794000" y="6477000"/>
          <p14:tracePt t="42797" x="2806700" y="6477000"/>
          <p14:tracePt t="42813" x="2813050" y="6477000"/>
          <p14:tracePt t="42830" x="2825750" y="6477000"/>
          <p14:tracePt t="42847" x="2832100" y="6477000"/>
          <p14:tracePt t="42863" x="2844800" y="6477000"/>
          <p14:tracePt t="42879" x="2851150" y="6477000"/>
          <p14:tracePt t="42896" x="2857500" y="6477000"/>
          <p14:tracePt t="42913" x="2863850" y="6477000"/>
          <p14:tracePt t="42929" x="2870200" y="6477000"/>
          <p14:tracePt t="42946" x="2889250" y="6477000"/>
          <p14:tracePt t="42963" x="2895600" y="6477000"/>
          <p14:tracePt t="42980" x="2901950" y="6477000"/>
          <p14:tracePt t="43013" x="2914650" y="6477000"/>
          <p14:tracePt t="43735" x="2927350" y="6477000"/>
          <p14:tracePt t="43744" x="2933700" y="6477000"/>
          <p14:tracePt t="43751" x="2946400" y="6477000"/>
          <p14:tracePt t="43780" x="3054350" y="6489700"/>
          <p14:tracePt t="43813" x="3270250" y="6521450"/>
          <p14:tracePt t="43830" x="3409950" y="6540500"/>
          <p14:tracePt t="43848" x="3473450" y="6540500"/>
          <p14:tracePt t="43863" x="3511550" y="6540500"/>
          <p14:tracePt t="43880" x="3536950" y="6540500"/>
          <p14:tracePt t="43897" x="3556000" y="6540500"/>
          <p14:tracePt t="43930" x="3568700" y="6540500"/>
          <p14:tracePt t="43946" x="3575050" y="6540500"/>
          <p14:tracePt t="43963" x="3581400" y="6540500"/>
          <p14:tracePt t="43980" x="3587750" y="6540500"/>
          <p14:tracePt t="44055" x="3594100" y="6540500"/>
          <p14:tracePt t="44480" x="3600450" y="6540500"/>
          <p14:tracePt t="44486" x="3606800" y="6540500"/>
          <p14:tracePt t="44503" x="3625850" y="6540500"/>
          <p14:tracePt t="44512" x="3632200" y="6540500"/>
          <p14:tracePt t="44529" x="3670300" y="6553200"/>
          <p14:tracePt t="44546" x="3708400" y="6553200"/>
          <p14:tracePt t="44580" x="3778250" y="6572250"/>
          <p14:tracePt t="44613" x="3816350" y="6572250"/>
          <p14:tracePt t="44630" x="3835400" y="6572250"/>
          <p14:tracePt t="44646" x="3841750" y="6572250"/>
          <p14:tracePt t="44663" x="3854450" y="6572250"/>
          <p14:tracePt t="44680" x="3860800" y="6572250"/>
          <p14:tracePt t="44696" x="3873500" y="6572250"/>
          <p14:tracePt t="44713" x="3892550" y="6572250"/>
          <p14:tracePt t="44730" x="3911600" y="6572250"/>
          <p14:tracePt t="44746" x="3937000" y="6572250"/>
          <p14:tracePt t="44763" x="3956050" y="6572250"/>
          <p14:tracePt t="44780" x="3981450" y="6572250"/>
          <p14:tracePt t="44797" x="4013200" y="6572250"/>
          <p14:tracePt t="44813" x="4051300" y="6572250"/>
          <p14:tracePt t="44830" x="4095750" y="6572250"/>
          <p14:tracePt t="44847" x="4159250" y="6572250"/>
          <p14:tracePt t="44863" x="4178300" y="6572250"/>
          <p14:tracePt t="44879" x="4191000" y="6572250"/>
          <p14:tracePt t="44896" x="4197350" y="6572250"/>
          <p14:tracePt t="45415" x="4210050" y="6572250"/>
          <p14:tracePt t="45423" x="4216400" y="6572250"/>
          <p14:tracePt t="45431" x="4229100" y="6572250"/>
          <p14:tracePt t="45447" x="4260850" y="6572250"/>
          <p14:tracePt t="45463" x="4324350" y="6572250"/>
          <p14:tracePt t="45479" x="4400550" y="6572250"/>
          <p14:tracePt t="45496" x="4495800" y="6572250"/>
          <p14:tracePt t="45529" x="4616450" y="6572250"/>
          <p14:tracePt t="45563" x="4730750" y="6559550"/>
          <p14:tracePt t="45580" x="4794250" y="6559550"/>
          <p14:tracePt t="45597" x="4845050" y="6559550"/>
          <p14:tracePt t="45613" x="4889500" y="6546850"/>
          <p14:tracePt t="45630" x="4927600" y="6540500"/>
          <p14:tracePt t="45646" x="4946650" y="6540500"/>
          <p14:tracePt t="45663" x="4991100" y="6540500"/>
          <p14:tracePt t="45680" x="5022850" y="6540500"/>
          <p14:tracePt t="45696" x="5067300" y="6540500"/>
          <p14:tracePt t="45713" x="5105400" y="6540500"/>
          <p14:tracePt t="45730" x="5143500" y="6540500"/>
          <p14:tracePt t="45746" x="5181600" y="6540500"/>
          <p14:tracePt t="45763" x="5213350" y="6540500"/>
          <p14:tracePt t="45779" x="5257800" y="6540500"/>
          <p14:tracePt t="45796" x="5302250" y="6540500"/>
          <p14:tracePt t="45813" x="5353050" y="6540500"/>
          <p14:tracePt t="45829" x="5410200" y="6540500"/>
          <p14:tracePt t="45846" x="5467350" y="6540500"/>
          <p14:tracePt t="45863" x="5499100" y="6540500"/>
          <p14:tracePt t="45880" x="5511800" y="6540500"/>
          <p14:tracePt t="45896" x="5524500" y="6540500"/>
          <p14:tracePt t="45913" x="5537200" y="6540500"/>
          <p14:tracePt t="45930" x="5549900" y="6540500"/>
          <p14:tracePt t="45946" x="5568950" y="6540500"/>
          <p14:tracePt t="45963" x="5588000" y="6540500"/>
          <p14:tracePt t="45980" x="5613400" y="6540500"/>
          <p14:tracePt t="45997" x="5619750" y="6540500"/>
          <p14:tracePt t="46013" x="5632450" y="6540500"/>
          <p14:tracePt t="46030" x="5645150" y="6540500"/>
          <p14:tracePt t="46047" x="5664200" y="6540500"/>
          <p14:tracePt t="46063" x="5689600" y="6540500"/>
          <p14:tracePt t="46080" x="5727700" y="6534150"/>
          <p14:tracePt t="46096" x="5759450" y="6515100"/>
          <p14:tracePt t="46114" x="5784850" y="6515100"/>
          <p14:tracePt t="46130" x="5816600" y="6508750"/>
          <p14:tracePt t="46146" x="5835650" y="6496050"/>
          <p14:tracePt t="46163" x="5873750" y="6496050"/>
          <p14:tracePt t="46180" x="5924550" y="6496050"/>
          <p14:tracePt t="46197" x="5988050" y="6496050"/>
          <p14:tracePt t="46213" x="6045200" y="6496050"/>
          <p14:tracePt t="46230" x="6140450" y="6496050"/>
          <p14:tracePt t="46247" x="6191250" y="6496050"/>
          <p14:tracePt t="46263" x="6229350" y="6496050"/>
          <p14:tracePt t="46280" x="6254750" y="6496050"/>
          <p14:tracePt t="46297" x="6292850" y="6496050"/>
          <p14:tracePt t="46313" x="6330950" y="6496050"/>
          <p14:tracePt t="46330" x="6362700" y="6496050"/>
          <p14:tracePt t="46346" x="6394450" y="6496050"/>
          <p14:tracePt t="46363" x="6413500" y="6496050"/>
          <p14:tracePt t="46379" x="6419850" y="6496050"/>
          <p14:tracePt t="46396" x="6426200" y="6496050"/>
          <p14:tracePt t="46413" x="6432550" y="6496050"/>
          <p14:tracePt t="47047" x="6438900" y="64960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73288201"/>
              </p:ext>
            </p:extLst>
          </p:nvPr>
        </p:nvGraphicFramePr>
        <p:xfrm>
          <a:off x="1835696" y="1268760"/>
          <a:ext cx="5328592" cy="4104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テキスト ボックス 1"/>
          <p:cNvSpPr txBox="1">
            <a:spLocks noChangeArrowheads="1"/>
          </p:cNvSpPr>
          <p:nvPr/>
        </p:nvSpPr>
        <p:spPr bwMode="auto">
          <a:xfrm>
            <a:off x="2282647" y="389456"/>
            <a:ext cx="44935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ClrTx/>
              <a:buFontTx/>
              <a:buNone/>
            </a:pPr>
            <a:r>
              <a:rPr lang="ja-JP" altLang="en-US" sz="2800" dirty="0">
                <a:solidFill>
                  <a:srgbClr val="000000"/>
                </a:solidFill>
                <a:latin typeface="游明朝 Demibold" panose="02020600000000000000" pitchFamily="18" charset="-128"/>
                <a:ea typeface="游明朝 Demibold" panose="02020600000000000000" pitchFamily="18" charset="-128"/>
              </a:rPr>
              <a:t>口腔機能を発達させるとは</a:t>
            </a:r>
          </a:p>
        </p:txBody>
      </p:sp>
      <p:sp>
        <p:nvSpPr>
          <p:cNvPr id="6" name="テキスト ボックス 5"/>
          <p:cNvSpPr txBox="1"/>
          <p:nvPr/>
        </p:nvSpPr>
        <p:spPr>
          <a:xfrm>
            <a:off x="2007288" y="5433204"/>
            <a:ext cx="5314275" cy="1015663"/>
          </a:xfrm>
          <a:prstGeom prst="rect">
            <a:avLst/>
          </a:prstGeom>
          <a:noFill/>
        </p:spPr>
        <p:txBody>
          <a:bodyPr wrap="none" rtlCol="0">
            <a:spAutoFit/>
          </a:bodyPr>
          <a:lstStyle/>
          <a:p>
            <a:r>
              <a:rPr lang="ja-JP" altLang="en-US" sz="2000" dirty="0">
                <a:latin typeface="游明朝 Demibold" panose="02020600000000000000" pitchFamily="18" charset="-128"/>
                <a:ea typeface="游明朝 Demibold" panose="02020600000000000000" pitchFamily="18" charset="-128"/>
              </a:rPr>
              <a:t>学童期において、</a:t>
            </a:r>
            <a:r>
              <a:rPr kumimoji="1" lang="ja-JP" altLang="en-US" sz="2000" dirty="0">
                <a:latin typeface="游明朝 Demibold" panose="02020600000000000000" pitchFamily="18" charset="-128"/>
                <a:ea typeface="游明朝 Demibold" panose="02020600000000000000" pitchFamily="18" charset="-128"/>
              </a:rPr>
              <a:t>３つの要素をバランスよく</a:t>
            </a:r>
            <a:endParaRPr kumimoji="1" lang="en-US" altLang="ja-JP" sz="2000" dirty="0">
              <a:latin typeface="游明朝 Demibold" panose="02020600000000000000" pitchFamily="18" charset="-128"/>
              <a:ea typeface="游明朝 Demibold" panose="02020600000000000000" pitchFamily="18" charset="-128"/>
            </a:endParaRPr>
          </a:p>
          <a:p>
            <a:r>
              <a:rPr kumimoji="1" lang="ja-JP" altLang="en-US" sz="2000" dirty="0">
                <a:latin typeface="游明朝 Demibold" panose="02020600000000000000" pitchFamily="18" charset="-128"/>
                <a:ea typeface="游明朝 Demibold" panose="02020600000000000000" pitchFamily="18" charset="-128"/>
              </a:rPr>
              <a:t>発達させることで、生涯に</a:t>
            </a:r>
            <a:r>
              <a:rPr lang="ja-JP" altLang="en-US" sz="2000" dirty="0">
                <a:latin typeface="游明朝 Demibold" panose="02020600000000000000" pitchFamily="18" charset="-128"/>
                <a:ea typeface="游明朝 Demibold" panose="02020600000000000000" pitchFamily="18" charset="-128"/>
              </a:rPr>
              <a:t>わたり</a:t>
            </a:r>
            <a:r>
              <a:rPr kumimoji="1" lang="ja-JP" altLang="en-US" sz="2000" dirty="0">
                <a:latin typeface="游明朝 Demibold" panose="02020600000000000000" pitchFamily="18" charset="-128"/>
                <a:ea typeface="游明朝 Demibold" panose="02020600000000000000" pitchFamily="18" charset="-128"/>
              </a:rPr>
              <a:t>口腔機能の</a:t>
            </a:r>
            <a:endParaRPr kumimoji="1" lang="en-US" altLang="ja-JP" sz="2000" dirty="0">
              <a:latin typeface="游明朝 Demibold" panose="02020600000000000000" pitchFamily="18" charset="-128"/>
              <a:ea typeface="游明朝 Demibold" panose="02020600000000000000" pitchFamily="18" charset="-128"/>
            </a:endParaRPr>
          </a:p>
          <a:p>
            <a:r>
              <a:rPr lang="ja-JP" altLang="en-US" sz="2000" dirty="0">
                <a:latin typeface="游明朝 Demibold" panose="02020600000000000000" pitchFamily="18" charset="-128"/>
                <a:ea typeface="游明朝 Demibold" panose="02020600000000000000" pitchFamily="18" charset="-128"/>
              </a:rPr>
              <a:t>維持向上が可能となります。</a:t>
            </a:r>
            <a:endParaRPr kumimoji="1" lang="ja-JP" altLang="en-US" sz="2000" dirty="0">
              <a:latin typeface="游明朝 Demibold" panose="02020600000000000000" pitchFamily="18" charset="-128"/>
              <a:ea typeface="游明朝 Demibold" panose="02020600000000000000" pitchFamily="18" charset="-128"/>
            </a:endParaRPr>
          </a:p>
        </p:txBody>
      </p:sp>
      <p:pic>
        <p:nvPicPr>
          <p:cNvPr id="2" name="図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7864" y="2694057"/>
            <a:ext cx="2363105" cy="1313850"/>
          </a:xfrm>
          <a:prstGeom prst="rect">
            <a:avLst/>
          </a:prstGeom>
        </p:spPr>
      </p:pic>
      <p:sp>
        <p:nvSpPr>
          <p:cNvPr id="8" name="テキスト ボックス 7"/>
          <p:cNvSpPr txBox="1"/>
          <p:nvPr/>
        </p:nvSpPr>
        <p:spPr>
          <a:xfrm>
            <a:off x="5907040" y="1340768"/>
            <a:ext cx="1467068" cy="400110"/>
          </a:xfrm>
          <a:prstGeom prst="rect">
            <a:avLst/>
          </a:prstGeom>
          <a:noFill/>
        </p:spPr>
        <p:txBody>
          <a:bodyPr wrap="none" rtlCol="0">
            <a:spAutoFit/>
          </a:bodyPr>
          <a:lstStyle/>
          <a:p>
            <a:r>
              <a:rPr kumimoji="1" lang="ja-JP" altLang="en-US" sz="2000" dirty="0">
                <a:solidFill>
                  <a:srgbClr val="FF0000"/>
                </a:solidFill>
                <a:latin typeface="游明朝 Demibold" panose="02020600000000000000" pitchFamily="18" charset="-128"/>
                <a:ea typeface="游明朝 Demibold" panose="02020600000000000000" pitchFamily="18" charset="-128"/>
              </a:rPr>
              <a:t>第一大臼歯</a:t>
            </a:r>
            <a:endParaRPr kumimoji="1" lang="en-US" altLang="ja-JP" sz="2000" dirty="0">
              <a:solidFill>
                <a:srgbClr val="FF0000"/>
              </a:solidFill>
              <a:latin typeface="游明朝 Demibold" panose="02020600000000000000" pitchFamily="18" charset="-128"/>
              <a:ea typeface="游明朝 Demibold" panose="02020600000000000000" pitchFamily="18" charset="-128"/>
            </a:endParaRPr>
          </a:p>
        </p:txBody>
      </p:sp>
      <p:sp>
        <p:nvSpPr>
          <p:cNvPr id="9" name="テキスト ボックス 8"/>
          <p:cNvSpPr txBox="1"/>
          <p:nvPr/>
        </p:nvSpPr>
        <p:spPr>
          <a:xfrm>
            <a:off x="826552" y="3807852"/>
            <a:ext cx="1467068" cy="400110"/>
          </a:xfrm>
          <a:prstGeom prst="rect">
            <a:avLst/>
          </a:prstGeom>
          <a:noFill/>
        </p:spPr>
        <p:txBody>
          <a:bodyPr wrap="none" rtlCol="0">
            <a:spAutoFit/>
          </a:bodyPr>
          <a:lstStyle/>
          <a:p>
            <a:r>
              <a:rPr kumimoji="1" lang="ja-JP" altLang="en-US" sz="2000" dirty="0">
                <a:solidFill>
                  <a:srgbClr val="FF0000"/>
                </a:solidFill>
                <a:latin typeface="游明朝 Demibold" panose="02020600000000000000" pitchFamily="18" charset="-128"/>
                <a:ea typeface="游明朝 Demibold" panose="02020600000000000000" pitchFamily="18" charset="-128"/>
              </a:rPr>
              <a:t>舌・唇・頬</a:t>
            </a:r>
          </a:p>
        </p:txBody>
      </p:sp>
      <p:sp>
        <p:nvSpPr>
          <p:cNvPr id="11" name="テキスト ボックス 10"/>
          <p:cNvSpPr txBox="1"/>
          <p:nvPr/>
        </p:nvSpPr>
        <p:spPr>
          <a:xfrm>
            <a:off x="7345786" y="3854019"/>
            <a:ext cx="954107" cy="707886"/>
          </a:xfrm>
          <a:prstGeom prst="rect">
            <a:avLst/>
          </a:prstGeom>
          <a:noFill/>
        </p:spPr>
        <p:txBody>
          <a:bodyPr wrap="none" rtlCol="0">
            <a:spAutoFit/>
          </a:bodyPr>
          <a:lstStyle/>
          <a:p>
            <a:r>
              <a:rPr kumimoji="1" lang="ja-JP" altLang="en-US" sz="2000" dirty="0">
                <a:solidFill>
                  <a:srgbClr val="FF0000"/>
                </a:solidFill>
                <a:latin typeface="游明朝 Demibold" panose="02020600000000000000" pitchFamily="18" charset="-128"/>
                <a:ea typeface="游明朝 Demibold" panose="02020600000000000000" pitchFamily="18" charset="-128"/>
              </a:rPr>
              <a:t>咬筋</a:t>
            </a:r>
            <a:endParaRPr kumimoji="1" lang="en-US" altLang="ja-JP" sz="2000" dirty="0">
              <a:solidFill>
                <a:srgbClr val="FF0000"/>
              </a:solidFill>
              <a:latin typeface="游明朝 Demibold" panose="02020600000000000000" pitchFamily="18" charset="-128"/>
              <a:ea typeface="游明朝 Demibold" panose="02020600000000000000" pitchFamily="18" charset="-128"/>
            </a:endParaRPr>
          </a:p>
          <a:p>
            <a:r>
              <a:rPr lang="ja-JP" altLang="en-US" sz="2000" dirty="0">
                <a:solidFill>
                  <a:srgbClr val="FF0000"/>
                </a:solidFill>
                <a:latin typeface="游明朝 Demibold" panose="02020600000000000000" pitchFamily="18" charset="-128"/>
                <a:ea typeface="游明朝 Demibold" panose="02020600000000000000" pitchFamily="18" charset="-128"/>
              </a:rPr>
              <a:t>側頭筋</a:t>
            </a:r>
            <a:endParaRPr kumimoji="1" lang="ja-JP" altLang="en-US" sz="2000" dirty="0">
              <a:solidFill>
                <a:srgbClr val="FF0000"/>
              </a:solidFill>
              <a:latin typeface="游明朝 Demibold" panose="02020600000000000000" pitchFamily="18" charset="-128"/>
              <a:ea typeface="游明朝 Demibold" panose="02020600000000000000" pitchFamily="18" charset="-128"/>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22336802"/>
      </p:ext>
    </p:extLst>
  </p:cSld>
  <p:clrMapOvr>
    <a:masterClrMapping/>
  </p:clrMapOvr>
  <mc:AlternateContent xmlns:mc="http://schemas.openxmlformats.org/markup-compatibility/2006" xmlns:p14="http://schemas.microsoft.com/office/powerpoint/2010/main">
    <mc:Choice Requires="p14">
      <p:transition spd="slow" p14:dur="2000" advTm="55216"/>
    </mc:Choice>
    <mc:Fallback xmlns="">
      <p:transition spd="slow" advTm="5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80" x="6445250" y="6496050"/>
          <p14:tracePt t="1687" x="6457950" y="6496050"/>
          <p14:tracePt t="1702" x="6470650" y="6502400"/>
          <p14:tracePt t="1710" x="6477000" y="6502400"/>
          <p14:tracePt t="1726" x="6483350" y="6508750"/>
          <p14:tracePt t="2062" x="6489700" y="6508750"/>
          <p14:tracePt t="2088" x="6496050" y="6508750"/>
          <p14:tracePt t="2095" x="6508750" y="6508750"/>
          <p14:tracePt t="2105" x="6515100" y="6508750"/>
          <p14:tracePt t="2122" x="6540500" y="6483350"/>
          <p14:tracePt t="2155" x="6648450" y="6381750"/>
          <p14:tracePt t="2188" x="6743700" y="6229350"/>
          <p14:tracePt t="2205" x="6781800" y="6115050"/>
          <p14:tracePt t="2222" x="6807200" y="6045200"/>
          <p14:tracePt t="2239" x="6877050" y="5886450"/>
          <p14:tracePt t="2255" x="6927850" y="5753100"/>
          <p14:tracePt t="2272" x="6965950" y="5588000"/>
          <p14:tracePt t="2288" x="6997700" y="5461000"/>
          <p14:tracePt t="2305" x="7029450" y="5321300"/>
          <p14:tracePt t="2322" x="7067550" y="5187950"/>
          <p14:tracePt t="2339" x="7092950" y="5105400"/>
          <p14:tracePt t="2355" x="7105650" y="5016500"/>
          <p14:tracePt t="2372" x="7124700" y="4933950"/>
          <p14:tracePt t="2388" x="7156450" y="4876800"/>
          <p14:tracePt t="2405" x="7200900" y="4794250"/>
          <p14:tracePt t="2423" x="7277100" y="4737100"/>
          <p14:tracePt t="2439" x="7334250" y="4711700"/>
          <p14:tracePt t="2455" x="7340600" y="4711700"/>
          <p14:tracePt t="2505" x="7340600" y="4718050"/>
          <p14:tracePt t="2511" x="7327900" y="4730750"/>
          <p14:tracePt t="2522" x="7315200" y="4743450"/>
          <p14:tracePt t="2539" x="7289800" y="4800600"/>
          <p14:tracePt t="2555" x="7264400" y="4838700"/>
          <p14:tracePt t="2572" x="7232650" y="4883150"/>
          <p14:tracePt t="2588" x="7219950" y="4895850"/>
          <p14:tracePt t="2605" x="7200900" y="4921250"/>
          <p14:tracePt t="2622" x="7175500" y="4940300"/>
          <p14:tracePt t="2639" x="7175500" y="4946650"/>
          <p14:tracePt t="2832" x="7181850" y="4946650"/>
          <p14:tracePt t="2839" x="7200900" y="4946650"/>
          <p14:tracePt t="2880" x="7207250" y="4953000"/>
          <p14:tracePt t="2912" x="7207250" y="4965700"/>
          <p14:tracePt t="2920" x="7207250" y="5003800"/>
          <p14:tracePt t="2926" x="7200900" y="5067300"/>
          <p14:tracePt t="2938" x="7175500" y="5137150"/>
          <p14:tracePt t="2955" x="7124700" y="5226050"/>
          <p14:tracePt t="2972" x="7112000" y="5264150"/>
          <p14:tracePt t="2989" x="7016750" y="5289550"/>
          <p14:tracePt t="3005" x="6921500" y="5334000"/>
          <p14:tracePt t="3022" x="6915150" y="5353050"/>
          <p14:tracePt t="3184" x="6915150" y="5346700"/>
          <p14:tracePt t="3199" x="6921500" y="5334000"/>
          <p14:tracePt t="3231" x="6927850" y="5334000"/>
          <p14:tracePt t="3256" x="6934200" y="5321300"/>
          <p14:tracePt t="3264" x="6940550" y="5308600"/>
          <p14:tracePt t="3310" x="6953250" y="5302250"/>
          <p14:tracePt t="3318" x="6965950" y="5289550"/>
          <p14:tracePt t="3327" x="6985000" y="5251450"/>
          <p14:tracePt t="3338" x="7004050" y="5213350"/>
          <p14:tracePt t="3355" x="7048500" y="5118100"/>
          <p14:tracePt t="3372" x="7067550" y="5022850"/>
          <p14:tracePt t="3375" x="7073900" y="4965700"/>
          <p14:tracePt t="3388" x="7092950" y="4908550"/>
          <p14:tracePt t="3405" x="7137400" y="4806950"/>
          <p14:tracePt t="3422" x="7162800" y="4705350"/>
          <p14:tracePt t="3438" x="7162800" y="4578350"/>
          <p14:tracePt t="3455" x="7156450" y="4483100"/>
          <p14:tracePt t="3472" x="7118350" y="4394200"/>
          <p14:tracePt t="3489" x="7092950" y="4286250"/>
          <p14:tracePt t="3505" x="7080250" y="4203700"/>
          <p14:tracePt t="3522" x="7067550" y="4095750"/>
          <p14:tracePt t="3538" x="7054850" y="3981450"/>
          <p14:tracePt t="3555" x="7035800" y="3867150"/>
          <p14:tracePt t="3572" x="7016750" y="3727450"/>
          <p14:tracePt t="3589" x="6991350" y="3606800"/>
          <p14:tracePt t="3605" x="6985000" y="3498850"/>
          <p14:tracePt t="3621" x="6985000" y="3441700"/>
          <p14:tracePt t="3638" x="6978650" y="3384550"/>
          <p14:tracePt t="3655" x="6978650" y="3333750"/>
          <p14:tracePt t="3672" x="6978650" y="3282950"/>
          <p14:tracePt t="3689" x="6959600" y="3200400"/>
          <p14:tracePt t="3705" x="6927850" y="3136900"/>
          <p14:tracePt t="3721" x="6896100" y="3079750"/>
          <p14:tracePt t="3738" x="6877050" y="3035300"/>
          <p14:tracePt t="3755" x="6877050" y="3009900"/>
          <p14:tracePt t="3772" x="6864350" y="2971800"/>
          <p14:tracePt t="3789" x="6845300" y="2952750"/>
          <p14:tracePt t="3805" x="6813550" y="2908300"/>
          <p14:tracePt t="3822" x="6737350" y="2838450"/>
          <p14:tracePt t="3838" x="6661150" y="2781300"/>
          <p14:tracePt t="3856" x="6508750" y="2705100"/>
          <p14:tracePt t="3872" x="6292850" y="2635250"/>
          <p14:tracePt t="3889" x="6140450" y="2590800"/>
          <p14:tracePt t="3907" x="6019800" y="2565400"/>
          <p14:tracePt t="3923" x="5905500" y="2559050"/>
          <p14:tracePt t="3940" x="5784850" y="2559050"/>
          <p14:tracePt t="3957" x="5664200" y="2559050"/>
          <p14:tracePt t="3974" x="5524500" y="2559050"/>
          <p14:tracePt t="3990" x="5302250" y="2527300"/>
          <p14:tracePt t="4007" x="5111750" y="2470150"/>
          <p14:tracePt t="4022" x="4921250" y="2400300"/>
          <p14:tracePt t="4038" x="4819650" y="2324100"/>
          <p14:tracePt t="4055" x="4737100" y="2247900"/>
          <p14:tracePt t="4072" x="4667250" y="2165350"/>
          <p14:tracePt t="4089" x="4591050" y="2051050"/>
          <p14:tracePt t="4105" x="4502150" y="1898650"/>
          <p14:tracePt t="4122" x="4394200" y="1739900"/>
          <p14:tracePt t="4138" x="4318000" y="1549400"/>
          <p14:tracePt t="4155" x="4235450" y="1327150"/>
          <p14:tracePt t="4172" x="4184650" y="1130300"/>
          <p14:tracePt t="4189" x="4127500" y="939800"/>
          <p14:tracePt t="4205" x="4076700" y="774700"/>
          <p14:tracePt t="4221" x="4013200" y="628650"/>
          <p14:tracePt t="4238" x="3898900" y="450850"/>
          <p14:tracePt t="4255" x="3822700" y="374650"/>
          <p14:tracePt t="4271" x="3771900" y="342900"/>
          <p14:tracePt t="4288" x="3759200" y="336550"/>
          <p14:tracePt t="4344" x="3765550" y="355600"/>
          <p14:tracePt t="4351" x="3771900" y="361950"/>
          <p14:tracePt t="4361" x="3771900" y="381000"/>
          <p14:tracePt t="4372" x="3771900" y="393700"/>
          <p14:tracePt t="4389" x="3771900" y="431800"/>
          <p14:tracePt t="4405" x="3790950" y="488950"/>
          <p14:tracePt t="4423" x="3873500" y="565150"/>
          <p14:tracePt t="4439" x="3898900" y="596900"/>
          <p14:tracePt t="4455" x="3924300" y="628650"/>
          <p14:tracePt t="4472" x="3968750" y="647700"/>
          <p14:tracePt t="4489" x="4006850" y="673100"/>
          <p14:tracePt t="4505" x="4057650" y="698500"/>
          <p14:tracePt t="4522" x="4108450" y="711200"/>
          <p14:tracePt t="4538" x="4171950" y="723900"/>
          <p14:tracePt t="4555" x="4241800" y="736600"/>
          <p14:tracePt t="4572" x="4330700" y="742950"/>
          <p14:tracePt t="4589" x="4406900" y="762000"/>
          <p14:tracePt t="4605" x="4514850" y="793750"/>
          <p14:tracePt t="4623" x="4603750" y="806450"/>
          <p14:tracePt t="4639" x="4622800" y="812800"/>
          <p14:tracePt t="4655" x="4629150" y="812800"/>
          <p14:tracePt t="4800" x="4635500" y="819150"/>
          <p14:tracePt t="4854" x="4635500" y="825500"/>
          <p14:tracePt t="4862" x="4641850" y="838200"/>
          <p14:tracePt t="4871" x="4648200" y="838200"/>
          <p14:tracePt t="4888" x="4660900" y="857250"/>
          <p14:tracePt t="4905" x="4711700" y="882650"/>
          <p14:tracePt t="4922" x="4806950" y="901700"/>
          <p14:tracePt t="4938" x="4927600" y="927100"/>
          <p14:tracePt t="4955" x="5111750" y="958850"/>
          <p14:tracePt t="4972" x="5302250" y="958850"/>
          <p14:tracePt t="4989" x="5454650" y="958850"/>
          <p14:tracePt t="5005" x="5581650" y="958850"/>
          <p14:tracePt t="5022" x="5702300" y="952500"/>
          <p14:tracePt t="5039" x="5740400" y="946150"/>
          <p14:tracePt t="5055" x="5753100" y="946150"/>
          <p14:tracePt t="5072" x="5772150" y="946150"/>
          <p14:tracePt t="5089" x="5784850" y="939800"/>
          <p14:tracePt t="5105" x="5791200" y="933450"/>
          <p14:tracePt t="5122" x="5797550" y="933450"/>
          <p14:tracePt t="5139" x="5803900" y="933450"/>
          <p14:tracePt t="5155" x="5810250" y="933450"/>
          <p14:tracePt t="5171" x="5816600" y="933450"/>
          <p14:tracePt t="5188" x="5822950" y="933450"/>
          <p14:tracePt t="5205" x="5829300" y="933450"/>
          <p14:tracePt t="5223" x="5842000" y="933450"/>
          <p14:tracePt t="5238" x="5848350" y="933450"/>
          <p14:tracePt t="5288" x="5861050" y="933450"/>
          <p14:tracePt t="5295" x="5873750" y="933450"/>
          <p14:tracePt t="5305" x="5892800" y="933450"/>
          <p14:tracePt t="5322" x="5962650" y="939800"/>
          <p14:tracePt t="5339" x="6057900" y="958850"/>
          <p14:tracePt t="5355" x="6146800" y="965200"/>
          <p14:tracePt t="5372" x="6203950" y="971550"/>
          <p14:tracePt t="5375" x="6235700" y="971550"/>
          <p14:tracePt t="5389" x="6248400" y="971550"/>
          <p14:tracePt t="5405" x="6261100" y="971550"/>
          <p14:tracePt t="5422" x="6273800" y="971550"/>
          <p14:tracePt t="6191" x="6280150" y="971550"/>
          <p14:tracePt t="6232" x="6286500" y="971550"/>
          <p14:tracePt t="6479" x="6292850" y="971550"/>
          <p14:tracePt t="7328" x="6299200" y="965200"/>
          <p14:tracePt t="7336" x="6305550" y="965200"/>
          <p14:tracePt t="7360" x="6305550" y="958850"/>
          <p14:tracePt t="7384" x="6305550" y="952500"/>
          <p14:tracePt t="7408" x="6305550" y="946150"/>
          <p14:tracePt t="7495" x="6292850" y="946150"/>
          <p14:tracePt t="7528" x="6286500" y="946150"/>
          <p14:tracePt t="7968" x="6286500" y="939800"/>
          <p14:tracePt t="7976" x="6280150" y="939800"/>
          <p14:tracePt t="8280" x="6280150" y="933450"/>
          <p14:tracePt t="8287" x="6273800" y="933450"/>
          <p14:tracePt t="8296" x="6267450" y="927100"/>
          <p14:tracePt t="8312" x="6267450" y="920750"/>
          <p14:tracePt t="8327" x="6267450" y="914400"/>
          <p14:tracePt t="8344" x="6267450" y="908050"/>
          <p14:tracePt t="8372" x="6261100" y="895350"/>
          <p14:tracePt t="8405" x="6261100" y="889000"/>
          <p14:tracePt t="8560" x="6254750" y="889000"/>
          <p14:tracePt t="8568" x="6248400" y="889000"/>
          <p14:tracePt t="8584" x="6229350" y="895350"/>
          <p14:tracePt t="8592" x="6223000" y="895350"/>
          <p14:tracePt t="8605" x="6216650" y="908050"/>
          <p14:tracePt t="8623" x="6178550" y="939800"/>
          <p14:tracePt t="8639" x="6159500" y="946150"/>
          <p14:tracePt t="8655" x="6140450" y="958850"/>
          <p14:tracePt t="8672" x="6121400" y="965200"/>
          <p14:tracePt t="8689" x="6096000" y="965200"/>
          <p14:tracePt t="8704" x="6051550" y="965200"/>
          <p14:tracePt t="8721" x="6013450" y="971550"/>
          <p14:tracePt t="8738" x="5975350" y="977900"/>
          <p14:tracePt t="8755" x="5930900" y="984250"/>
          <p14:tracePt t="8772" x="5905500" y="990600"/>
          <p14:tracePt t="8789" x="5873750" y="1003300"/>
          <p14:tracePt t="8805" x="5829300" y="1003300"/>
          <p14:tracePt t="8823" x="5784850" y="1016000"/>
          <p14:tracePt t="8838" x="5746750" y="1035050"/>
          <p14:tracePt t="8855" x="5708650" y="1047750"/>
          <p14:tracePt t="8872" x="5676900" y="1073150"/>
          <p14:tracePt t="8889" x="5651500" y="1098550"/>
          <p14:tracePt t="8905" x="5607050" y="1123950"/>
          <p14:tracePt t="8922" x="5568950" y="1162050"/>
          <p14:tracePt t="8939" x="5537200" y="1187450"/>
          <p14:tracePt t="8955" x="5505450" y="1219200"/>
          <p14:tracePt t="8972" x="5473700" y="1250950"/>
          <p14:tracePt t="8989" x="5441950" y="1295400"/>
          <p14:tracePt t="9005" x="5416550" y="1346200"/>
          <p14:tracePt t="9021" x="5397500" y="1377950"/>
          <p14:tracePt t="9038" x="5359400" y="1441450"/>
          <p14:tracePt t="9055" x="5334000" y="1479550"/>
          <p14:tracePt t="9072" x="5308600" y="1511300"/>
          <p14:tracePt t="9089" x="5289550" y="1536700"/>
          <p14:tracePt t="9105" x="5276850" y="1555750"/>
          <p14:tracePt t="9122" x="5270500" y="1562100"/>
          <p14:tracePt t="9139" x="5264150" y="1568450"/>
          <p14:tracePt t="9155" x="5264150" y="1574800"/>
          <p14:tracePt t="9189" x="5257800" y="1581150"/>
          <p14:tracePt t="9205" x="5257800" y="1587500"/>
          <p14:tracePt t="9222" x="5245100" y="1593850"/>
          <p14:tracePt t="9239" x="5245100" y="1600200"/>
          <p14:tracePt t="9255" x="5232400" y="1612900"/>
          <p14:tracePt t="9288" x="5226050" y="1612900"/>
          <p14:tracePt t="9344" x="5213350" y="1619250"/>
          <p14:tracePt t="9407" x="5207000" y="1625600"/>
          <p14:tracePt t="9423" x="5207000" y="1631950"/>
          <p14:tracePt t="9433" x="5200650" y="1631950"/>
          <p14:tracePt t="9454" x="5187950" y="1638300"/>
          <p14:tracePt t="9471" x="5181600" y="1638300"/>
          <p14:tracePt t="9487" x="5175250" y="1638300"/>
          <p14:tracePt t="9519" x="5168900" y="1638300"/>
          <p14:tracePt t="9528" x="5162550" y="1644650"/>
          <p14:tracePt t="9592" x="5156200" y="1644650"/>
          <p14:tracePt t="9616" x="5149850" y="1651000"/>
          <p14:tracePt t="10848" x="5149850" y="1644650"/>
          <p14:tracePt t="10863" x="5143500" y="1644650"/>
          <p14:tracePt t="10888" x="5137150" y="1644650"/>
          <p14:tracePt t="10895" x="5130800" y="1644650"/>
          <p14:tracePt t="10905" x="5118100" y="1644650"/>
          <p14:tracePt t="10922" x="5111750" y="1651000"/>
          <p14:tracePt t="10955" x="5073650" y="1663700"/>
          <p14:tracePt t="10988" x="5010150" y="1695450"/>
          <p14:tracePt t="11005" x="4978400" y="1701800"/>
          <p14:tracePt t="11023" x="4921250" y="1727200"/>
          <p14:tracePt t="11039" x="4883150" y="1746250"/>
          <p14:tracePt t="11055" x="4851400" y="1752600"/>
          <p14:tracePt t="11072" x="4819650" y="1765300"/>
          <p14:tracePt t="11089" x="4794250" y="1771650"/>
          <p14:tracePt t="11105" x="4768850" y="1771650"/>
          <p14:tracePt t="11122" x="4743450" y="1771650"/>
          <p14:tracePt t="11139" x="4718050" y="1778000"/>
          <p14:tracePt t="11155" x="4692650" y="1778000"/>
          <p14:tracePt t="11172" x="4673600" y="1790700"/>
          <p14:tracePt t="11188" x="4648200" y="1790700"/>
          <p14:tracePt t="11205" x="4635500" y="1790700"/>
          <p14:tracePt t="11222" x="4616450" y="1790700"/>
          <p14:tracePt t="11239" x="4603750" y="1790700"/>
          <p14:tracePt t="11255" x="4591050" y="1790700"/>
          <p14:tracePt t="11272" x="4572000" y="1790700"/>
          <p14:tracePt t="11288" x="4552950" y="1790700"/>
          <p14:tracePt t="11305" x="4527550" y="1790700"/>
          <p14:tracePt t="11322" x="4489450" y="1790700"/>
          <p14:tracePt t="11339" x="4451350" y="1790700"/>
          <p14:tracePt t="11355" x="4400550" y="1784350"/>
          <p14:tracePt t="11372" x="4337050" y="1778000"/>
          <p14:tracePt t="11389" x="4292600" y="1765300"/>
          <p14:tracePt t="11392" x="4267200" y="1765300"/>
          <p14:tracePt t="11405" x="4241800" y="1752600"/>
          <p14:tracePt t="11423" x="4165600" y="1720850"/>
          <p14:tracePt t="11439" x="4095750" y="1695450"/>
          <p14:tracePt t="11455" x="4038600" y="1651000"/>
          <p14:tracePt t="11472" x="3994150" y="1619250"/>
          <p14:tracePt t="11489" x="3949700" y="1587500"/>
          <p14:tracePt t="11505" x="3917950" y="1555750"/>
          <p14:tracePt t="11522" x="3873500" y="1524000"/>
          <p14:tracePt t="11539" x="3848100" y="1492250"/>
          <p14:tracePt t="11555" x="3829050" y="1473200"/>
          <p14:tracePt t="11571" x="3810000" y="1435100"/>
          <p14:tracePt t="11589" x="3810000" y="1403350"/>
          <p14:tracePt t="11605" x="3803650" y="1371600"/>
          <p14:tracePt t="11623" x="3810000" y="1301750"/>
          <p14:tracePt t="11639" x="3822700" y="1244600"/>
          <p14:tracePt t="11655" x="3860800" y="1181100"/>
          <p14:tracePt t="11672" x="3917950" y="1136650"/>
          <p14:tracePt t="11689" x="3937000" y="1085850"/>
          <p14:tracePt t="11705" x="3994150" y="1047750"/>
          <p14:tracePt t="11722" x="4076700" y="1022350"/>
          <p14:tracePt t="11739" x="4165600" y="996950"/>
          <p14:tracePt t="11755" x="4267200" y="990600"/>
          <p14:tracePt t="11772" x="4362450" y="990600"/>
          <p14:tracePt t="11788" x="4451350" y="990600"/>
          <p14:tracePt t="11805" x="4514850" y="990600"/>
          <p14:tracePt t="11822" x="4635500" y="1016000"/>
          <p14:tracePt t="11839" x="4699000" y="1041400"/>
          <p14:tracePt t="11855" x="4762500" y="1066800"/>
          <p14:tracePt t="11872" x="4819650" y="1085850"/>
          <p14:tracePt t="11889" x="4902200" y="1123950"/>
          <p14:tracePt t="11905" x="4972050" y="1149350"/>
          <p14:tracePt t="11922" x="5067300" y="1193800"/>
          <p14:tracePt t="11939" x="5149850" y="1231900"/>
          <p14:tracePt t="11955" x="5232400" y="1276350"/>
          <p14:tracePt t="11972" x="5302250" y="1314450"/>
          <p14:tracePt t="11989" x="5340350" y="1339850"/>
          <p14:tracePt t="12005" x="5346700" y="1346200"/>
          <p14:tracePt t="12022" x="5359400" y="1365250"/>
          <p14:tracePt t="12039" x="5359400" y="1384300"/>
          <p14:tracePt t="12055" x="5359400" y="1409700"/>
          <p14:tracePt t="12072" x="5359400" y="1428750"/>
          <p14:tracePt t="12089" x="5346700" y="1466850"/>
          <p14:tracePt t="12105" x="5327650" y="1492250"/>
          <p14:tracePt t="12122" x="5295900" y="1530350"/>
          <p14:tracePt t="12139" x="5257800" y="1568450"/>
          <p14:tracePt t="12155" x="5219700" y="1606550"/>
          <p14:tracePt t="12172" x="5168900" y="1638300"/>
          <p14:tracePt t="12189" x="5111750" y="1657350"/>
          <p14:tracePt t="12205" x="5054600" y="1670050"/>
          <p14:tracePt t="12221" x="4991100" y="1670050"/>
          <p14:tracePt t="12238" x="4908550" y="1695450"/>
          <p14:tracePt t="12255" x="4838700" y="1695450"/>
          <p14:tracePt t="12272" x="4775200" y="1701800"/>
          <p14:tracePt t="12288" x="4705350" y="1701800"/>
          <p14:tracePt t="12305" x="4648200" y="1701800"/>
          <p14:tracePt t="12322" x="4603750" y="1701800"/>
          <p14:tracePt t="12339" x="4572000" y="1701800"/>
          <p14:tracePt t="12355" x="4552950" y="1701800"/>
          <p14:tracePt t="12415" x="4546600" y="1701800"/>
          <p14:tracePt t="12488" x="4540250" y="1695450"/>
          <p14:tracePt t="12504" x="4533900" y="1695450"/>
          <p14:tracePt t="12520" x="4527550" y="1695450"/>
          <p14:tracePt t="12528" x="4521200" y="1695450"/>
          <p14:tracePt t="12539" x="4514850" y="1695450"/>
          <p14:tracePt t="12555" x="4483100" y="1695450"/>
          <p14:tracePt t="12572" x="4445000" y="1701800"/>
          <p14:tracePt t="12589" x="4381500" y="1727200"/>
          <p14:tracePt t="12605" x="4311650" y="1752600"/>
          <p14:tracePt t="12622" x="4210050" y="1816100"/>
          <p14:tracePt t="12638" x="4140200" y="1854200"/>
          <p14:tracePt t="12655" x="4076700" y="1898650"/>
          <p14:tracePt t="12672" x="4019550" y="1943100"/>
          <p14:tracePt t="12689" x="3956050" y="2000250"/>
          <p14:tracePt t="12705" x="3911600" y="2032000"/>
          <p14:tracePt t="12721" x="3867150" y="2095500"/>
          <p14:tracePt t="12738" x="3835400" y="2133600"/>
          <p14:tracePt t="12755" x="3816350" y="2178050"/>
          <p14:tracePt t="12772" x="3810000" y="2197100"/>
          <p14:tracePt t="12789" x="3797300" y="2222500"/>
          <p14:tracePt t="12805" x="3784600" y="2247900"/>
          <p14:tracePt t="12823" x="3752850" y="2298700"/>
          <p14:tracePt t="12839" x="3727450" y="2343150"/>
          <p14:tracePt t="12855" x="3708400" y="2381250"/>
          <p14:tracePt t="12872" x="3683000" y="2419350"/>
          <p14:tracePt t="12888" x="3657600" y="2451100"/>
          <p14:tracePt t="12905" x="3644900" y="2470150"/>
          <p14:tracePt t="12922" x="3638550" y="2470150"/>
          <p14:tracePt t="13064" x="3638550" y="2463800"/>
          <p14:tracePt t="13071" x="3644900" y="2457450"/>
          <p14:tracePt t="13079" x="3644900" y="2444750"/>
          <p14:tracePt t="13088" x="3651250" y="2438400"/>
          <p14:tracePt t="13105" x="3670300" y="2419350"/>
          <p14:tracePt t="13122" x="3683000" y="2400300"/>
          <p14:tracePt t="13155" x="3683000" y="2393950"/>
          <p14:tracePt t="13172" x="3683000" y="2387600"/>
          <p14:tracePt t="13223" x="3683000" y="2381250"/>
          <p14:tracePt t="13248" x="3683000" y="2374900"/>
          <p14:tracePt t="13439" x="3689350" y="2362200"/>
          <p14:tracePt t="13448" x="3702050" y="2362200"/>
          <p14:tracePt t="13456" x="3708400" y="2362200"/>
          <p14:tracePt t="13472" x="3778250" y="2355850"/>
          <p14:tracePt t="13489" x="3867150" y="2355850"/>
          <p14:tracePt t="13521" x="4089400" y="2330450"/>
          <p14:tracePt t="13555" x="4229100" y="2292350"/>
          <p14:tracePt t="13572" x="4248150" y="2292350"/>
          <p14:tracePt t="13589" x="4267200" y="2292350"/>
          <p14:tracePt t="13623" x="4286250" y="2292350"/>
          <p14:tracePt t="13639" x="4318000" y="2292350"/>
          <p14:tracePt t="13655" x="4356100" y="2292350"/>
          <p14:tracePt t="13672" x="4394200" y="2292350"/>
          <p14:tracePt t="13689" x="4413250" y="2292350"/>
          <p14:tracePt t="13705" x="4451350" y="2292350"/>
          <p14:tracePt t="13721" x="4502150" y="2298700"/>
          <p14:tracePt t="13738" x="4533900" y="2305050"/>
          <p14:tracePt t="13755" x="4546600" y="2305050"/>
          <p14:tracePt t="14415" x="4552950" y="2305050"/>
          <p14:tracePt t="14425" x="4572000" y="2305050"/>
          <p14:tracePt t="14431" x="4597400" y="2305050"/>
          <p14:tracePt t="14440" x="4635500" y="2305050"/>
          <p14:tracePt t="14455" x="4711700" y="2305050"/>
          <p14:tracePt t="14472" x="4781550" y="2305050"/>
          <p14:tracePt t="14489" x="4838700" y="2305050"/>
          <p14:tracePt t="14522" x="4940300" y="2311400"/>
          <p14:tracePt t="14555" x="4972050" y="2324100"/>
          <p14:tracePt t="14572" x="4978400" y="2324100"/>
          <p14:tracePt t="14589" x="4984750" y="2324100"/>
          <p14:tracePt t="14605" x="4991100" y="2324100"/>
          <p14:tracePt t="14623" x="4997450" y="2324100"/>
          <p14:tracePt t="14656" x="5003800" y="2324100"/>
          <p14:tracePt t="14679" x="5010150" y="2324100"/>
          <p14:tracePt t="14688" x="5022850" y="2324100"/>
          <p14:tracePt t="14705" x="5048250" y="2324100"/>
          <p14:tracePt t="14721" x="5086350" y="2330450"/>
          <p14:tracePt t="14738" x="5105400" y="2330450"/>
          <p14:tracePt t="14755" x="5111750" y="2330450"/>
          <p14:tracePt t="14772" x="5124450" y="2330450"/>
          <p14:tracePt t="14805" x="5130800" y="2330450"/>
          <p14:tracePt t="14821" x="5143500" y="2324100"/>
          <p14:tracePt t="14838" x="5149850" y="2317750"/>
          <p14:tracePt t="14855" x="5162550" y="2317750"/>
          <p14:tracePt t="14889" x="5168900" y="2311400"/>
          <p14:tracePt t="14905" x="5168900" y="2305050"/>
          <p14:tracePt t="15807" x="5168900" y="2298700"/>
          <p14:tracePt t="15815" x="5162550" y="2298700"/>
          <p14:tracePt t="15824" x="5149850" y="2305050"/>
          <p14:tracePt t="15839" x="5118100" y="2317750"/>
          <p14:tracePt t="15855" x="5067300" y="2343150"/>
          <p14:tracePt t="15888" x="4908550" y="2432050"/>
          <p14:tracePt t="15922" x="4654550" y="2527300"/>
          <p14:tracePt t="15939" x="4514850" y="2565400"/>
          <p14:tracePt t="15955" x="4400550" y="2571750"/>
          <p14:tracePt t="15972" x="4279900" y="2622550"/>
          <p14:tracePt t="15989" x="4159250" y="2679700"/>
          <p14:tracePt t="16005" x="4013200" y="2781300"/>
          <p14:tracePt t="16023" x="3740150" y="3003550"/>
          <p14:tracePt t="16039" x="3556000" y="3213100"/>
          <p14:tracePt t="16055" x="3333750" y="3441700"/>
          <p14:tracePt t="16074" x="3149600" y="3600450"/>
          <p14:tracePt t="16091" x="2971800" y="3733800"/>
          <p14:tracePt t="16107" x="2749550" y="3917950"/>
          <p14:tracePt t="16123" x="2635250" y="4006850"/>
          <p14:tracePt t="16140" x="2463800" y="4095750"/>
          <p14:tracePt t="16156" x="2336800" y="4165600"/>
          <p14:tracePt t="16172" x="2203450" y="4241800"/>
          <p14:tracePt t="16189" x="2076450" y="4337050"/>
          <p14:tracePt t="16205" x="1924050" y="4419600"/>
          <p14:tracePt t="16223" x="1676400" y="4546600"/>
          <p14:tracePt t="16239" x="1530350" y="4610100"/>
          <p14:tracePt t="16255" x="1416050" y="4660900"/>
          <p14:tracePt t="16272" x="1314450" y="4692650"/>
          <p14:tracePt t="16289" x="1257300" y="4718050"/>
          <p14:tracePt t="16305" x="1212850" y="4730750"/>
          <p14:tracePt t="16322" x="1181100" y="4737100"/>
          <p14:tracePt t="16339" x="1174750" y="4737100"/>
          <p14:tracePt t="16355" x="1155700" y="4737100"/>
          <p14:tracePt t="16372" x="1117600" y="4737100"/>
          <p14:tracePt t="16389" x="1092200" y="4737100"/>
          <p14:tracePt t="16391" x="1085850" y="4737100"/>
          <p14:tracePt t="16405" x="1079500" y="4737100"/>
          <p14:tracePt t="16422" x="1047750" y="4737100"/>
          <p14:tracePt t="16438" x="1047750" y="4743450"/>
          <p14:tracePt t="16663" x="1047750" y="4724400"/>
          <p14:tracePt t="16672" x="1047750" y="4699000"/>
          <p14:tracePt t="16680" x="1047750" y="4667250"/>
          <p14:tracePt t="16688" x="1047750" y="4641850"/>
          <p14:tracePt t="16705" x="1060450" y="4610100"/>
          <p14:tracePt t="16721" x="1060450" y="4597400"/>
          <p14:tracePt t="16738" x="1060450" y="4572000"/>
          <p14:tracePt t="16755" x="1060450" y="4559300"/>
          <p14:tracePt t="16772" x="1066800" y="4546600"/>
          <p14:tracePt t="16789" x="1073150" y="4540250"/>
          <p14:tracePt t="16805" x="1073150" y="4533900"/>
          <p14:tracePt t="16823" x="1079500" y="4514850"/>
          <p14:tracePt t="16839" x="1079500" y="4495800"/>
          <p14:tracePt t="16855" x="1079500" y="4489450"/>
          <p14:tracePt t="16872" x="1079500" y="4476750"/>
          <p14:tracePt t="16889" x="1079500" y="4470400"/>
          <p14:tracePt t="16905" x="1079500" y="4464050"/>
          <p14:tracePt t="16922" x="1079500" y="4451350"/>
          <p14:tracePt t="16939" x="1085850" y="4451350"/>
          <p14:tracePt t="16955" x="1092200" y="4445000"/>
          <p14:tracePt t="16972" x="1123950" y="4445000"/>
          <p14:tracePt t="16989" x="1193800" y="4445000"/>
          <p14:tracePt t="17005" x="1314450" y="4470400"/>
          <p14:tracePt t="17023" x="1625600" y="4546600"/>
          <p14:tracePt t="17039" x="1847850" y="4603750"/>
          <p14:tracePt t="17055" x="2101850" y="4679950"/>
          <p14:tracePt t="17071" x="2311400" y="4768850"/>
          <p14:tracePt t="17088" x="2476500" y="4845050"/>
          <p14:tracePt t="17105" x="2597150" y="4895850"/>
          <p14:tracePt t="17122" x="2692400" y="4940300"/>
          <p14:tracePt t="17139" x="2743200" y="4972050"/>
          <p14:tracePt t="17155" x="2755900" y="4991100"/>
          <p14:tracePt t="17172" x="2768600" y="5003800"/>
          <p14:tracePt t="17189" x="2768600" y="5022850"/>
          <p14:tracePt t="17205" x="2768600" y="5041900"/>
          <p14:tracePt t="17223" x="2768600" y="5067300"/>
          <p14:tracePt t="17239" x="2762250" y="5073650"/>
          <p14:tracePt t="17255" x="2743200" y="5099050"/>
          <p14:tracePt t="17272" x="2730500" y="5105400"/>
          <p14:tracePt t="17289" x="2717800" y="5105400"/>
          <p14:tracePt t="17305" x="2692400" y="5111750"/>
          <p14:tracePt t="17322" x="2647950" y="5111750"/>
          <p14:tracePt t="17339" x="2590800" y="5092700"/>
          <p14:tracePt t="17355" x="2527300" y="5060950"/>
          <p14:tracePt t="17371" x="2463800" y="5029200"/>
          <p14:tracePt t="17388" x="2387600" y="4991100"/>
          <p14:tracePt t="17405" x="2324100" y="4946650"/>
          <p14:tracePt t="17423" x="2273300" y="4870450"/>
          <p14:tracePt t="17439" x="2247900" y="4826000"/>
          <p14:tracePt t="17455" x="2228850" y="4787900"/>
          <p14:tracePt t="17472" x="2216150" y="4756150"/>
          <p14:tracePt t="17489" x="2216150" y="4730750"/>
          <p14:tracePt t="17505" x="2216150" y="4705350"/>
          <p14:tracePt t="17522" x="2216150" y="4679950"/>
          <p14:tracePt t="17539" x="2216150" y="4660900"/>
          <p14:tracePt t="17555" x="2216150" y="4648200"/>
          <p14:tracePt t="17572" x="2222500" y="4610100"/>
          <p14:tracePt t="17589" x="2241550" y="4591050"/>
          <p14:tracePt t="17605" x="2286000" y="4565650"/>
          <p14:tracePt t="17623" x="2349500" y="4533900"/>
          <p14:tracePt t="17639" x="2425700" y="4508500"/>
          <p14:tracePt t="17655" x="2489200" y="4495800"/>
          <p14:tracePt t="17672" x="2578100" y="4470400"/>
          <p14:tracePt t="17689" x="2660650" y="4451350"/>
          <p14:tracePt t="17705" x="2743200" y="4432300"/>
          <p14:tracePt t="17721" x="2832100" y="4419600"/>
          <p14:tracePt t="17738" x="2927350" y="4406900"/>
          <p14:tracePt t="17755" x="3016250" y="4400550"/>
          <p14:tracePt t="17772" x="3111500" y="4387850"/>
          <p14:tracePt t="17789" x="3181350" y="4387850"/>
          <p14:tracePt t="17805" x="3257550" y="4381500"/>
          <p14:tracePt t="17823" x="3346450" y="4381500"/>
          <p14:tracePt t="17839" x="3384550" y="4394200"/>
          <p14:tracePt t="17855" x="3422650" y="4406900"/>
          <p14:tracePt t="17872" x="3460750" y="4432300"/>
          <p14:tracePt t="17889" x="3511550" y="4464050"/>
          <p14:tracePt t="17905" x="3556000" y="4502150"/>
          <p14:tracePt t="17922" x="3587750" y="4533900"/>
          <p14:tracePt t="17939" x="3613150" y="4572000"/>
          <p14:tracePt t="17955" x="3638550" y="4629150"/>
          <p14:tracePt t="17972" x="3651250" y="4679950"/>
          <p14:tracePt t="17989" x="3663950" y="4711700"/>
          <p14:tracePt t="18005" x="3663950" y="4756150"/>
          <p14:tracePt t="18023" x="3657600" y="4806950"/>
          <p14:tracePt t="18039" x="3638550" y="4857750"/>
          <p14:tracePt t="18055" x="3613150" y="4895850"/>
          <p14:tracePt t="18071" x="3581400" y="4933950"/>
          <p14:tracePt t="18088" x="3530600" y="4965700"/>
          <p14:tracePt t="18105" x="3448050" y="4997450"/>
          <p14:tracePt t="18122" x="3365500" y="5035550"/>
          <p14:tracePt t="18139" x="3251200" y="5060950"/>
          <p14:tracePt t="18155" x="3130550" y="5067300"/>
          <p14:tracePt t="18172" x="2959100" y="5080000"/>
          <p14:tracePt t="18189" x="2794000" y="5080000"/>
          <p14:tracePt t="18205" x="2622550" y="5080000"/>
          <p14:tracePt t="18223" x="2413000" y="5080000"/>
          <p14:tracePt t="18239" x="2286000" y="5080000"/>
          <p14:tracePt t="18255" x="2165350" y="5048250"/>
          <p14:tracePt t="18272" x="2025650" y="4997450"/>
          <p14:tracePt t="18289" x="1885950" y="4946650"/>
          <p14:tracePt t="18305" x="1803400" y="4908550"/>
          <p14:tracePt t="18322" x="1689100" y="4851400"/>
          <p14:tracePt t="18339" x="1606550" y="4819650"/>
          <p14:tracePt t="18355" x="1530350" y="4775200"/>
          <p14:tracePt t="18371" x="1466850" y="4737100"/>
          <p14:tracePt t="18388" x="1416050" y="4686300"/>
          <p14:tracePt t="18405" x="1371600" y="4622800"/>
          <p14:tracePt t="18422" x="1339850" y="4546600"/>
          <p14:tracePt t="18439" x="1339850" y="4521200"/>
          <p14:tracePt t="18455" x="1339850" y="4483100"/>
          <p14:tracePt t="18472" x="1339850" y="4464050"/>
          <p14:tracePt t="18489" x="1320800" y="4413250"/>
          <p14:tracePt t="18505" x="1295400" y="4381500"/>
          <p14:tracePt t="18522" x="1257300" y="4349750"/>
          <p14:tracePt t="18539" x="1244600" y="4330700"/>
          <p14:tracePt t="18555" x="1231900" y="4324350"/>
          <p14:tracePt t="18572" x="1212850" y="4311650"/>
          <p14:tracePt t="18589" x="1187450" y="4305300"/>
          <p14:tracePt t="18605" x="1162050" y="4286250"/>
          <p14:tracePt t="18622" x="1136650" y="4279900"/>
          <p14:tracePt t="18639" x="1117600" y="4267200"/>
          <p14:tracePt t="18655" x="1092200" y="4260850"/>
          <p14:tracePt t="18671" x="1079500" y="4248150"/>
          <p14:tracePt t="18688" x="1073150" y="4248150"/>
          <p14:tracePt t="18705" x="1066800" y="4241800"/>
          <p14:tracePt t="18767" x="1060450" y="4241800"/>
          <p14:tracePt t="18784" x="1054100" y="4241800"/>
          <p14:tracePt t="18791" x="1041400" y="4235450"/>
          <p14:tracePt t="19608" x="1041400" y="4229100"/>
          <p14:tracePt t="19631" x="1041400" y="4222750"/>
          <p14:tracePt t="19639" x="1060450" y="4222750"/>
          <p14:tracePt t="19647" x="1085850" y="4210050"/>
          <p14:tracePt t="19656" x="1123950" y="4210050"/>
          <p14:tracePt t="19672" x="1219200" y="4210050"/>
          <p14:tracePt t="19689" x="1327150" y="4210050"/>
          <p14:tracePt t="19721" x="1517650" y="4210050"/>
          <p14:tracePt t="19755" x="1574800" y="4210050"/>
          <p14:tracePt t="19856" x="1581150" y="4210050"/>
          <p14:tracePt t="19871" x="1581150" y="4216400"/>
          <p14:tracePt t="19879" x="1581150" y="4222750"/>
          <p14:tracePt t="19888" x="1581150" y="4229100"/>
          <p14:tracePt t="19905" x="1581150" y="4267200"/>
          <p14:tracePt t="19922" x="1581150" y="4298950"/>
          <p14:tracePt t="19939" x="1593850" y="4324350"/>
          <p14:tracePt t="19955" x="1619250" y="4337050"/>
          <p14:tracePt t="19972" x="1631950" y="4343400"/>
          <p14:tracePt t="20005" x="1638300" y="4343400"/>
          <p14:tracePt t="20022" x="1638300" y="4324350"/>
          <p14:tracePt t="20039" x="1638300" y="4318000"/>
          <p14:tracePt t="20136" x="1638300" y="4305300"/>
          <p14:tracePt t="20167" x="1638300" y="4298950"/>
          <p14:tracePt t="20574" x="1638300" y="4279900"/>
          <p14:tracePt t="20582" x="1644650" y="4279900"/>
          <p14:tracePt t="20590" x="1657350" y="4273550"/>
          <p14:tracePt t="20605" x="1682750" y="4267200"/>
          <p14:tracePt t="20623" x="1816100" y="4248150"/>
          <p14:tracePt t="20639" x="1930400" y="4235450"/>
          <p14:tracePt t="20655" x="2025650" y="4222750"/>
          <p14:tracePt t="20689" x="2139950" y="4210050"/>
          <p14:tracePt t="20722" x="2184400" y="4210050"/>
          <p14:tracePt t="20739" x="2190750" y="4210050"/>
          <p14:tracePt t="20824" x="2197100" y="4210050"/>
          <p14:tracePt t="20840" x="2197100" y="4216400"/>
          <p14:tracePt t="20847" x="2203450" y="4222750"/>
          <p14:tracePt t="20856" x="2216150" y="4241800"/>
          <p14:tracePt t="20872" x="2222500" y="4241800"/>
          <p14:tracePt t="20889" x="2235200" y="4248150"/>
          <p14:tracePt t="20943" x="2241550" y="4248150"/>
          <p14:tracePt t="21520" x="2254250" y="4241800"/>
          <p14:tracePt t="21527" x="2273300" y="4241800"/>
          <p14:tracePt t="21539" x="2305050" y="4241800"/>
          <p14:tracePt t="21556" x="2387600" y="4241800"/>
          <p14:tracePt t="21572" x="2514600" y="4241800"/>
          <p14:tracePt t="21589" x="2673350" y="4241800"/>
          <p14:tracePt t="21605" x="2895600" y="4273550"/>
          <p14:tracePt t="21639" x="3683000" y="4489450"/>
          <p14:tracePt t="21672" x="4464050" y="4711700"/>
          <p14:tracePt t="21693" x="4743450" y="4806950"/>
          <p14:tracePt t="21708" x="4991100" y="4883150"/>
          <p14:tracePt t="21722" x="5226050" y="4984750"/>
          <p14:tracePt t="21739" x="5391150" y="5054600"/>
          <p14:tracePt t="21755" x="5530850" y="5118100"/>
          <p14:tracePt t="21771" x="5664200" y="5162550"/>
          <p14:tracePt t="21788" x="5759450" y="5194300"/>
          <p14:tracePt t="21805" x="5822950" y="5213350"/>
          <p14:tracePt t="21823" x="5873750" y="5226050"/>
          <p14:tracePt t="21839" x="5892800" y="5238750"/>
          <p14:tracePt t="21855" x="5937250" y="5264150"/>
          <p14:tracePt t="21872" x="6000750" y="5289550"/>
          <p14:tracePt t="21888" x="6108700" y="5327650"/>
          <p14:tracePt t="21905" x="6203950" y="5353050"/>
          <p14:tracePt t="21922" x="6292850" y="5372100"/>
          <p14:tracePt t="21939" x="6330950" y="5384800"/>
          <p14:tracePt t="21955" x="6337300" y="5391150"/>
          <p14:tracePt t="21972" x="6343650" y="5391150"/>
          <p14:tracePt t="21989" x="6343650" y="5397500"/>
          <p14:tracePt t="22072" x="6337300" y="5403850"/>
          <p14:tracePt t="22104" x="6330950" y="5403850"/>
          <p14:tracePt t="22216" x="6324600" y="5403850"/>
          <p14:tracePt t="22231" x="6318250" y="5403850"/>
          <p14:tracePt t="22239" x="6318250" y="5397500"/>
          <p14:tracePt t="22247" x="6311900" y="5397500"/>
          <p14:tracePt t="22256" x="6299200" y="5384800"/>
          <p14:tracePt t="22272" x="6242050" y="5359400"/>
          <p14:tracePt t="22289" x="6191250" y="5353050"/>
          <p14:tracePt t="22305" x="6153150" y="5340350"/>
          <p14:tracePt t="22322" x="6121400" y="5327650"/>
          <p14:tracePt t="22339" x="6096000" y="5308600"/>
          <p14:tracePt t="22355" x="6083300" y="5302250"/>
          <p14:tracePt t="22616" x="6076950" y="5302250"/>
          <p14:tracePt t="22631" x="6064250" y="5302250"/>
          <p14:tracePt t="22639" x="6057900" y="5302250"/>
          <p14:tracePt t="22647" x="6051550" y="5302250"/>
          <p14:tracePt t="22656" x="6038850" y="5302250"/>
          <p14:tracePt t="22672" x="6007100" y="5302250"/>
          <p14:tracePt t="22689" x="5969000" y="5302250"/>
          <p14:tracePt t="22705" x="5918200" y="5289550"/>
          <p14:tracePt t="22721" x="5854700" y="5283200"/>
          <p14:tracePt t="22738" x="5784850" y="5270500"/>
          <p14:tracePt t="22755" x="5702300" y="5238750"/>
          <p14:tracePt t="22771" x="5645150" y="5219700"/>
          <p14:tracePt t="22788" x="5594350" y="5200650"/>
          <p14:tracePt t="22805" x="5562600" y="5181600"/>
          <p14:tracePt t="22823" x="5524500" y="5143500"/>
          <p14:tracePt t="22838" x="5499100" y="5118100"/>
          <p14:tracePt t="22855" x="5467350" y="5086350"/>
          <p14:tracePt t="22872" x="5448300" y="5060950"/>
          <p14:tracePt t="22889" x="5435600" y="5029200"/>
          <p14:tracePt t="22905" x="5416550" y="4972050"/>
          <p14:tracePt t="22921" x="5416550" y="4953000"/>
          <p14:tracePt t="22938" x="5416550" y="4927600"/>
          <p14:tracePt t="22955" x="5416550" y="4889500"/>
          <p14:tracePt t="22972" x="5416550" y="4864100"/>
          <p14:tracePt t="22989" x="5416550" y="4838700"/>
          <p14:tracePt t="23005" x="5416550" y="4813300"/>
          <p14:tracePt t="23023" x="5416550" y="4762500"/>
          <p14:tracePt t="23039" x="5454650" y="4711700"/>
          <p14:tracePt t="23055" x="5480050" y="4686300"/>
          <p14:tracePt t="23072" x="5530850" y="4635500"/>
          <p14:tracePt t="23089" x="5588000" y="4584700"/>
          <p14:tracePt t="23105" x="5651500" y="4533900"/>
          <p14:tracePt t="23122" x="5740400" y="4489450"/>
          <p14:tracePt t="23139" x="5835650" y="4438650"/>
          <p14:tracePt t="23155" x="5918200" y="4406900"/>
          <p14:tracePt t="23172" x="6007100" y="4387850"/>
          <p14:tracePt t="23189" x="6108700" y="4362450"/>
          <p14:tracePt t="23205" x="6203950" y="4356100"/>
          <p14:tracePt t="23223" x="6369050" y="4337050"/>
          <p14:tracePt t="23239" x="6470650" y="4337050"/>
          <p14:tracePt t="23255" x="6578600" y="4337050"/>
          <p14:tracePt t="23272" x="6680200" y="4337050"/>
          <p14:tracePt t="23289" x="6794500" y="4337050"/>
          <p14:tracePt t="23305" x="6902450" y="4343400"/>
          <p14:tracePt t="23322" x="6991350" y="4375150"/>
          <p14:tracePt t="23339" x="7054850" y="4387850"/>
          <p14:tracePt t="23355" x="7092950" y="4406900"/>
          <p14:tracePt t="23372" x="7143750" y="4438650"/>
          <p14:tracePt t="23389" x="7175500" y="4464050"/>
          <p14:tracePt t="23392" x="7194550" y="4483100"/>
          <p14:tracePt t="23405" x="7207250" y="4502150"/>
          <p14:tracePt t="23421" x="7264400" y="4546600"/>
          <p14:tracePt t="23438" x="7321550" y="4622800"/>
          <p14:tracePt t="23455" x="7334250" y="4660900"/>
          <p14:tracePt t="23472" x="7346950" y="4711700"/>
          <p14:tracePt t="23489" x="7346950" y="4743450"/>
          <p14:tracePt t="23505" x="7359650" y="4781550"/>
          <p14:tracePt t="23522" x="7366000" y="4819650"/>
          <p14:tracePt t="23539" x="7372350" y="4845050"/>
          <p14:tracePt t="23555" x="7372350" y="4876800"/>
          <p14:tracePt t="23572" x="7372350" y="4908550"/>
          <p14:tracePt t="23589" x="7372350" y="4927600"/>
          <p14:tracePt t="23605" x="7359650" y="4946650"/>
          <p14:tracePt t="23621" x="7340600" y="4978400"/>
          <p14:tracePt t="23638" x="7315200" y="5010150"/>
          <p14:tracePt t="23655" x="7302500" y="5022850"/>
          <p14:tracePt t="23672" x="7289800" y="5029200"/>
          <p14:tracePt t="23689" x="7277100" y="5035550"/>
          <p14:tracePt t="23722" x="7264400" y="5041900"/>
          <p14:tracePt t="23738" x="7258050" y="5041900"/>
          <p14:tracePt t="23755" x="7239000" y="5041900"/>
          <p14:tracePt t="23772" x="7239000" y="5048250"/>
          <p14:tracePt t="23788" x="7232650" y="5048250"/>
          <p14:tracePt t="23872" x="7226300" y="5048250"/>
          <p14:tracePt t="23904" x="7219950" y="5048250"/>
          <p14:tracePt t="23911" x="7207250" y="5054600"/>
          <p14:tracePt t="23927" x="7200900" y="5054600"/>
          <p14:tracePt t="23939" x="7188200" y="5054600"/>
          <p14:tracePt t="23955" x="7169150" y="5067300"/>
          <p14:tracePt t="23972" x="7137400" y="5073650"/>
          <p14:tracePt t="23989" x="7112000" y="5080000"/>
          <p14:tracePt t="24005" x="7099300" y="5080000"/>
          <p14:tracePt t="24022" x="7099300" y="5086350"/>
          <p14:tracePt t="27208" x="7092950" y="5086350"/>
          <p14:tracePt t="27216" x="7092950" y="5092700"/>
          <p14:tracePt t="27408" x="7105650" y="5086350"/>
          <p14:tracePt t="27416" x="7124700" y="5080000"/>
          <p14:tracePt t="27423" x="7169150" y="5060950"/>
          <p14:tracePt t="27439" x="7251700" y="5029200"/>
          <p14:tracePt t="27455" x="7372350" y="4978400"/>
          <p14:tracePt t="27472" x="7493000" y="4914900"/>
          <p14:tracePt t="27489" x="7613650" y="4838700"/>
          <p14:tracePt t="27522" x="7829550" y="4686300"/>
          <p14:tracePt t="27555" x="7893050" y="4578350"/>
          <p14:tracePt t="27572" x="7905750" y="4514850"/>
          <p14:tracePt t="27589" x="7912100" y="4483100"/>
          <p14:tracePt t="27605" x="7912100" y="4451350"/>
          <p14:tracePt t="27623" x="7918450" y="4406900"/>
          <p14:tracePt t="27639" x="7924800" y="4375150"/>
          <p14:tracePt t="27655" x="7950200" y="4337050"/>
          <p14:tracePt t="27672" x="7975600" y="4286250"/>
          <p14:tracePt t="27689" x="8026400" y="4235450"/>
          <p14:tracePt t="27705" x="8064500" y="4197350"/>
          <p14:tracePt t="27721" x="8102600" y="4140200"/>
          <p14:tracePt t="27738" x="8140700" y="4095750"/>
          <p14:tracePt t="27755" x="8166100" y="4057650"/>
          <p14:tracePt t="27772" x="8172450" y="4032250"/>
          <p14:tracePt t="27789" x="8185150" y="4013200"/>
          <p14:tracePt t="27805" x="8185150" y="4006850"/>
          <p14:tracePt t="27822" x="8185150" y="4000500"/>
          <p14:tracePt t="28144" x="8185150" y="3994150"/>
          <p14:tracePt t="28167" x="8185150" y="3987800"/>
          <p14:tracePt t="28935" x="8185150" y="3981450"/>
          <p14:tracePt t="28944" x="8191500" y="3981450"/>
          <p14:tracePt t="28955" x="8204200" y="3981450"/>
          <p14:tracePt t="28972" x="8223250" y="3994150"/>
          <p14:tracePt t="29005" x="8312150" y="4044950"/>
          <p14:tracePt t="29039" x="8458200" y="4159250"/>
          <p14:tracePt t="29055" x="8502650" y="4197350"/>
          <p14:tracePt t="29072" x="8547100" y="4241800"/>
          <p14:tracePt t="29089" x="8572500" y="4267200"/>
          <p14:tracePt t="29105" x="8610600" y="4311650"/>
          <p14:tracePt t="29122" x="8655050" y="4356100"/>
          <p14:tracePt t="29139" x="8686800" y="4400550"/>
          <p14:tracePt t="29155" x="8712200" y="4438650"/>
          <p14:tracePt t="29172" x="8731250" y="4483100"/>
          <p14:tracePt t="29189" x="8743950" y="4533900"/>
          <p14:tracePt t="29205" x="8756650" y="4559300"/>
          <p14:tracePt t="29223" x="8756650" y="4622800"/>
          <p14:tracePt t="29239" x="8756650" y="4654550"/>
          <p14:tracePt t="29255" x="8756650" y="4686300"/>
          <p14:tracePt t="29272" x="8756650" y="4711700"/>
          <p14:tracePt t="29289" x="8743950" y="4730750"/>
          <p14:tracePt t="29305" x="8737600" y="4749800"/>
          <p14:tracePt t="29322" x="8737600" y="4756150"/>
          <p14:tracePt t="29338" x="8737600" y="4762500"/>
          <p14:tracePt t="29355" x="8731250" y="4768850"/>
          <p14:tracePt t="29371" x="8731250" y="4775200"/>
          <p14:tracePt t="29389" x="8724900" y="4781550"/>
          <p14:tracePt t="29415" x="8718550" y="4787900"/>
          <p14:tracePt t="29439" x="8718550" y="4794250"/>
          <p14:tracePt t="29447" x="8712200" y="4794250"/>
          <p14:tracePt t="29456" x="8705850" y="4800600"/>
          <p14:tracePt t="29472" x="8699500" y="4806950"/>
          <p14:tracePt t="29489" x="8686800" y="4819650"/>
          <p14:tracePt t="29505" x="8680450" y="4826000"/>
          <p14:tracePt t="29522" x="8667750" y="4838700"/>
          <p14:tracePt t="29539" x="8661400" y="4845050"/>
          <p14:tracePt t="29555" x="8655050" y="4857750"/>
          <p14:tracePt t="29571" x="8648700" y="4864100"/>
          <p14:tracePt t="29588" x="8642350" y="4876800"/>
          <p14:tracePt t="29605" x="8642350" y="4883150"/>
          <p14:tracePt t="29622" x="8636000" y="4883150"/>
          <p14:tracePt t="29639" x="8629650" y="4889500"/>
          <p14:tracePt t="29655" x="8623300" y="4889500"/>
          <p14:tracePt t="29672" x="8591550" y="4883150"/>
          <p14:tracePt t="29689" x="8540750" y="4857750"/>
          <p14:tracePt t="29705" x="8451850" y="4806950"/>
          <p14:tracePt t="29722" x="8356600" y="4756150"/>
          <p14:tracePt t="29739" x="8261350" y="4699000"/>
          <p14:tracePt t="29755" x="8210550" y="4660900"/>
          <p14:tracePt t="29772" x="8172450" y="4635500"/>
          <p14:tracePt t="29789" x="8166100" y="4616450"/>
          <p14:tracePt t="29805" x="8159750" y="4603750"/>
          <p14:tracePt t="29823" x="8159750" y="4591050"/>
          <p14:tracePt t="29880" x="8159750" y="4584700"/>
          <p14:tracePt t="29895" x="8159750" y="4578350"/>
          <p14:tracePt t="29928" x="8159750" y="4572000"/>
          <p14:tracePt t="31158" x="8159750" y="4565650"/>
          <p14:tracePt t="32110" x="8159750" y="4559300"/>
          <p14:tracePt t="32118" x="8147050" y="4559300"/>
          <p14:tracePt t="32134" x="8134350" y="4565650"/>
          <p14:tracePt t="32155" x="8134350" y="4578350"/>
          <p14:tracePt t="33126" x="8128000" y="4578350"/>
          <p14:tracePt t="33151" x="8115300" y="4578350"/>
          <p14:tracePt t="33159" x="8096250" y="4584700"/>
          <p14:tracePt t="33172" x="8070850" y="4597400"/>
          <p14:tracePt t="33205" x="7924800" y="4641850"/>
          <p14:tracePt t="33239" x="7664450" y="4756150"/>
          <p14:tracePt t="33255" x="7531100" y="4813300"/>
          <p14:tracePt t="33272" x="7442200" y="4870450"/>
          <p14:tracePt t="33289" x="7359650" y="4921250"/>
          <p14:tracePt t="33305" x="7296150" y="4965700"/>
          <p14:tracePt t="33322" x="7258050" y="5003800"/>
          <p14:tracePt t="33339" x="7239000" y="5022850"/>
          <p14:tracePt t="33355" x="7232650" y="5041900"/>
          <p14:tracePt t="33389" x="7232650" y="5048250"/>
          <p14:tracePt t="33405" x="7245350" y="5067300"/>
          <p14:tracePt t="33421" x="7270750" y="5067300"/>
          <p14:tracePt t="33438" x="7302500" y="5073650"/>
          <p14:tracePt t="33455" x="7308850" y="5073650"/>
          <p14:tracePt t="33472" x="7315200" y="5080000"/>
          <p14:tracePt t="33489" x="7321550" y="5092700"/>
          <p14:tracePt t="33505" x="7340600" y="5118100"/>
          <p14:tracePt t="33522" x="7353300" y="5124450"/>
          <p14:tracePt t="33539" x="7385050" y="5143500"/>
          <p14:tracePt t="33555" x="7410450" y="5162550"/>
          <p14:tracePt t="33572" x="7454900" y="5181600"/>
          <p14:tracePt t="33589" x="7480300" y="5194300"/>
          <p14:tracePt t="33605" x="7524750" y="5200650"/>
          <p14:tracePt t="33623" x="7569200" y="5207000"/>
          <p14:tracePt t="33639" x="7581900" y="5207000"/>
          <p14:tracePt t="33655" x="7600950" y="5200650"/>
          <p14:tracePt t="33689" x="7600950" y="5194300"/>
          <p14:tracePt t="33705" x="7600950" y="5187950"/>
          <p14:tracePt t="33734" x="7600950" y="5181600"/>
          <p14:tracePt t="34192" x="7600950" y="5175250"/>
          <p14:tracePt t="38567" x="7607300" y="5175250"/>
          <p14:tracePt t="38584" x="7607300" y="5181600"/>
          <p14:tracePt t="38599" x="7607300" y="5187950"/>
          <p14:tracePt t="38608" x="7607300" y="5194300"/>
          <p14:tracePt t="38648" x="7607300" y="5200650"/>
          <p14:tracePt t="38664" x="7613650" y="5207000"/>
          <p14:tracePt t="38671" x="7613650" y="5213350"/>
          <p14:tracePt t="38689" x="7620000" y="5213350"/>
          <p14:tracePt t="38721" x="7626350" y="5219700"/>
          <p14:tracePt t="38738" x="7632700" y="5226050"/>
          <p14:tracePt t="38755" x="7645400" y="5232400"/>
          <p14:tracePt t="38772" x="7670800" y="5238750"/>
          <p14:tracePt t="38789" x="7689850" y="5245100"/>
          <p14:tracePt t="38805" x="7702550" y="5245100"/>
          <p14:tracePt t="38822" x="7708900" y="5245100"/>
          <p14:tracePt t="39688" x="7715250" y="5245100"/>
          <p14:tracePt t="39799" x="7715250" y="5238750"/>
          <p14:tracePt t="40751" x="7715250" y="5232400"/>
          <p14:tracePt t="40759" x="7715250" y="5226050"/>
          <p14:tracePt t="40767" x="7721600" y="5213350"/>
          <p14:tracePt t="40789" x="7721600" y="5194300"/>
          <p14:tracePt t="40823" x="7740650" y="5054600"/>
          <p14:tracePt t="40839" x="7740650" y="4959350"/>
          <p14:tracePt t="40855" x="7740650" y="4832350"/>
          <p14:tracePt t="40872" x="7740650" y="4679950"/>
          <p14:tracePt t="40889" x="7740650" y="4540250"/>
          <p14:tracePt t="40905" x="7740650" y="4375150"/>
          <p14:tracePt t="40921" x="7740650" y="4229100"/>
          <p14:tracePt t="40938" x="7740650" y="4064000"/>
          <p14:tracePt t="40955" x="7696200" y="3879850"/>
          <p14:tracePt t="40972" x="7581900" y="3663950"/>
          <p14:tracePt t="40989" x="7448550" y="3473450"/>
          <p14:tracePt t="41005" x="7340600" y="3314700"/>
          <p14:tracePt t="41023" x="7219950" y="3143250"/>
          <p14:tracePt t="41039" x="7131050" y="3048000"/>
          <p14:tracePt t="41055" x="7029450" y="2946400"/>
          <p14:tracePt t="41072" x="6915150" y="2819400"/>
          <p14:tracePt t="41089" x="6762750" y="2641600"/>
          <p14:tracePt t="41105" x="6578600" y="2406650"/>
          <p14:tracePt t="41122" x="6508750" y="2273300"/>
          <p14:tracePt t="41138" x="6451600" y="2152650"/>
          <p14:tracePt t="41155" x="6394450" y="2076450"/>
          <p14:tracePt t="41171" x="6330950" y="2012950"/>
          <p14:tracePt t="41189" x="6235700" y="1962150"/>
          <p14:tracePt t="41205" x="6140450" y="1936750"/>
          <p14:tracePt t="41223" x="6007100" y="1898650"/>
          <p14:tracePt t="41239" x="5924550" y="1873250"/>
          <p14:tracePt t="41255" x="5861050" y="1841500"/>
          <p14:tracePt t="41272" x="5803900" y="1809750"/>
          <p14:tracePt t="41289" x="5721350" y="1765300"/>
          <p14:tracePt t="41305" x="5651500" y="1733550"/>
          <p14:tracePt t="41322" x="5575300" y="1689100"/>
          <p14:tracePt t="41339" x="5511800" y="1657350"/>
          <p14:tracePt t="41355" x="5429250" y="1625600"/>
          <p14:tracePt t="41372" x="5340350" y="1606550"/>
          <p14:tracePt t="41389" x="5257800" y="1581150"/>
          <p14:tracePt t="41405" x="5194300" y="1574800"/>
          <p14:tracePt t="41408" x="5168900" y="1574800"/>
          <p14:tracePt t="41421" x="5149850" y="1574800"/>
          <p14:tracePt t="41438" x="5092700" y="1574800"/>
          <p14:tracePt t="41455" x="5054600" y="1574800"/>
          <p14:tracePt t="41472" x="5003800" y="1574800"/>
          <p14:tracePt t="41489" x="4946650" y="1587500"/>
          <p14:tracePt t="41505" x="4914900" y="1600200"/>
          <p14:tracePt t="41522" x="4889500" y="1619250"/>
          <p14:tracePt t="41539" x="4870450" y="1631950"/>
          <p14:tracePt t="41555" x="4864100" y="1638300"/>
          <p14:tracePt t="41572" x="4857750" y="1638300"/>
          <p14:tracePt t="42192" x="4864100" y="1638300"/>
          <p14:tracePt t="42400" x="4870450" y="1638300"/>
          <p14:tracePt t="42440" x="4876800" y="1638300"/>
          <p14:tracePt t="42456" x="4883150" y="1638300"/>
          <p14:tracePt t="42464" x="4889500" y="1638300"/>
          <p14:tracePt t="42489" x="4940300" y="1638300"/>
          <p14:tracePt t="42522" x="5099050" y="1657350"/>
          <p14:tracePt t="42539" x="5245100" y="1682750"/>
          <p14:tracePt t="42555" x="5422900" y="1714500"/>
          <p14:tracePt t="42572" x="5657850" y="1746250"/>
          <p14:tracePt t="42589" x="5905500" y="1803400"/>
          <p14:tracePt t="42605" x="6146800" y="1860550"/>
          <p14:tracePt t="42623" x="6559550" y="1974850"/>
          <p14:tracePt t="42639" x="6800850" y="2038350"/>
          <p14:tracePt t="42655" x="7029450" y="2101850"/>
          <p14:tracePt t="42672" x="7219950" y="2146300"/>
          <p14:tracePt t="42689" x="7385050" y="2197100"/>
          <p14:tracePt t="42705" x="7499350" y="2235200"/>
          <p14:tracePt t="42722" x="7594600" y="2260600"/>
          <p14:tracePt t="42739" x="7639050" y="2273300"/>
          <p14:tracePt t="42755" x="7677150" y="2292350"/>
          <p14:tracePt t="42772" x="7689850" y="2292350"/>
          <p14:tracePt t="42789" x="7689850" y="2298700"/>
          <p14:tracePt t="42848" x="7696200" y="2298700"/>
          <p14:tracePt t="44928" x="7708900" y="2298700"/>
          <p14:tracePt t="44935" x="7721600" y="2311400"/>
          <p14:tracePt t="44944" x="7740650" y="2311400"/>
          <p14:tracePt t="44955" x="7753350" y="2311400"/>
          <p14:tracePt t="44989" x="7810500" y="2311400"/>
          <p14:tracePt t="45022" x="7867650" y="2305050"/>
          <p14:tracePt t="45039" x="7899400" y="2298700"/>
          <p14:tracePt t="45055" x="7918450" y="2279650"/>
          <p14:tracePt t="45072" x="7937500" y="2254250"/>
          <p14:tracePt t="45089" x="7943850" y="2241550"/>
          <p14:tracePt t="45105" x="7950200" y="2216150"/>
          <p14:tracePt t="45122" x="7950200" y="2197100"/>
          <p14:tracePt t="45138" x="7950200" y="2159000"/>
          <p14:tracePt t="45155" x="7950200" y="2114550"/>
          <p14:tracePt t="45172" x="7950200" y="2082800"/>
          <p14:tracePt t="45189" x="7937500" y="2057400"/>
          <p14:tracePt t="45205" x="7912100" y="2025650"/>
          <p14:tracePt t="45223" x="7804150" y="1993900"/>
          <p14:tracePt t="45239" x="7708900" y="1981200"/>
          <p14:tracePt t="45255" x="7600950" y="1981200"/>
          <p14:tracePt t="45272" x="7480300" y="1981200"/>
          <p14:tracePt t="45289" x="7378700" y="1981200"/>
          <p14:tracePt t="45305" x="7296150" y="1981200"/>
          <p14:tracePt t="45322" x="7239000" y="1981200"/>
          <p14:tracePt t="45339" x="7194550" y="1981200"/>
          <p14:tracePt t="45355" x="7156450" y="1968500"/>
          <p14:tracePt t="45372" x="7086600" y="1962150"/>
          <p14:tracePt t="45388" x="6997700" y="1949450"/>
          <p14:tracePt t="45392" x="6953250" y="1943100"/>
          <p14:tracePt t="45405" x="6908800" y="1936750"/>
          <p14:tracePt t="45423" x="6838950" y="1936750"/>
          <p14:tracePt t="45439" x="6800850" y="1924050"/>
          <p14:tracePt t="45455" x="6775450" y="1911350"/>
          <p14:tracePt t="45472" x="6762750" y="1898650"/>
          <p14:tracePt t="45489" x="6743700" y="1885950"/>
          <p14:tracePt t="45505" x="6731000" y="1879600"/>
          <p14:tracePt t="45522" x="6724650" y="1873250"/>
          <p14:tracePt t="45539" x="6711950" y="1873250"/>
          <p14:tracePt t="45555" x="6686550" y="1873250"/>
          <p14:tracePt t="45572" x="6642100" y="1873250"/>
          <p14:tracePt t="45589" x="6578600" y="1873250"/>
          <p14:tracePt t="45605" x="6489700" y="1873250"/>
          <p14:tracePt t="45622" x="6362700" y="1873250"/>
          <p14:tracePt t="45639" x="6280150" y="1860550"/>
          <p14:tracePt t="45655" x="6178550" y="1841500"/>
          <p14:tracePt t="45672" x="6108700" y="1835150"/>
          <p14:tracePt t="45689" x="6038850" y="1828800"/>
          <p14:tracePt t="45705" x="5981700" y="1816100"/>
          <p14:tracePt t="45722" x="5943600" y="1803400"/>
          <p14:tracePt t="45739" x="5905500" y="1790700"/>
          <p14:tracePt t="45755" x="5867400" y="1771650"/>
          <p14:tracePt t="45772" x="5848350" y="1758950"/>
          <p14:tracePt t="45789" x="5835650" y="1739900"/>
          <p14:tracePt t="45805" x="5822950" y="1720850"/>
          <p14:tracePt t="45822" x="5816600" y="1676400"/>
          <p14:tracePt t="45839" x="5810250" y="1651000"/>
          <p14:tracePt t="45855" x="5803900" y="1625600"/>
          <p14:tracePt t="45872" x="5797550" y="1587500"/>
          <p14:tracePt t="45889" x="5784850" y="1562100"/>
          <p14:tracePt t="45905" x="5784850" y="1524000"/>
          <p14:tracePt t="45922" x="5784850" y="1492250"/>
          <p14:tracePt t="45939" x="5791200" y="1466850"/>
          <p14:tracePt t="45955" x="5816600" y="1422400"/>
          <p14:tracePt t="45972" x="5861050" y="1377950"/>
          <p14:tracePt t="45989" x="5899150" y="1333500"/>
          <p14:tracePt t="46005" x="5949950" y="1295400"/>
          <p14:tracePt t="46023" x="6051550" y="1244600"/>
          <p14:tracePt t="46039" x="6140450" y="1206500"/>
          <p14:tracePt t="46055" x="6254750" y="1174750"/>
          <p14:tracePt t="46072" x="6369050" y="1162050"/>
          <p14:tracePt t="46089" x="6451600" y="1143000"/>
          <p14:tracePt t="46105" x="6534150" y="1143000"/>
          <p14:tracePt t="46122" x="6616700" y="1130300"/>
          <p14:tracePt t="46139" x="6724650" y="1111250"/>
          <p14:tracePt t="46155" x="6832600" y="1111250"/>
          <p14:tracePt t="46172" x="6915150" y="1104900"/>
          <p14:tracePt t="46188" x="6997700" y="1104900"/>
          <p14:tracePt t="46205" x="7042150" y="1104900"/>
          <p14:tracePt t="46222" x="7099300" y="1104900"/>
          <p14:tracePt t="46239" x="7124700" y="1104900"/>
          <p14:tracePt t="46255" x="7150100" y="1111250"/>
          <p14:tracePt t="46272" x="7188200" y="1123950"/>
          <p14:tracePt t="46289" x="7239000" y="1143000"/>
          <p14:tracePt t="46305" x="7315200" y="1187450"/>
          <p14:tracePt t="46322" x="7410450" y="1238250"/>
          <p14:tracePt t="46339" x="7473950" y="1282700"/>
          <p14:tracePt t="46355" x="7524750" y="1320800"/>
          <p14:tracePt t="46372" x="7562850" y="1339850"/>
          <p14:tracePt t="46389" x="7588250" y="1358900"/>
          <p14:tracePt t="46391" x="7600950" y="1377950"/>
          <p14:tracePt t="46405" x="7613650" y="1390650"/>
          <p14:tracePt t="46421" x="7632700" y="1422400"/>
          <p14:tracePt t="46438" x="7658100" y="1498600"/>
          <p14:tracePt t="46455" x="7677150" y="1562100"/>
          <p14:tracePt t="46472" x="7689850" y="1651000"/>
          <p14:tracePt t="46489" x="7689850" y="1720850"/>
          <p14:tracePt t="46505" x="7689850" y="1784350"/>
          <p14:tracePt t="46522" x="7689850" y="1822450"/>
          <p14:tracePt t="46539" x="7689850" y="1860550"/>
          <p14:tracePt t="46555" x="7683500" y="1885950"/>
          <p14:tracePt t="46572" x="7664450" y="1911350"/>
          <p14:tracePt t="46589" x="7645400" y="1930400"/>
          <p14:tracePt t="46605" x="7613650" y="1949450"/>
          <p14:tracePt t="46622" x="7562850" y="1968500"/>
          <p14:tracePt t="46638" x="7473950" y="2000250"/>
          <p14:tracePt t="46655" x="7385050" y="2019300"/>
          <p14:tracePt t="46672" x="7315200" y="2032000"/>
          <p14:tracePt t="46689" x="7232650" y="2032000"/>
          <p14:tracePt t="46705" x="7194550" y="2044700"/>
          <p14:tracePt t="46722" x="7143750" y="2051050"/>
          <p14:tracePt t="46738" x="7124700" y="2057400"/>
          <p14:tracePt t="46755" x="7105650" y="2057400"/>
          <p14:tracePt t="46771" x="7092950" y="2057400"/>
          <p14:tracePt t="46788" x="7086600" y="2057400"/>
          <p14:tracePt t="46805" x="7080250" y="2057400"/>
          <p14:tracePt t="46822" x="7073900" y="2057400"/>
          <p14:tracePt t="46839" x="7067550" y="2057400"/>
          <p14:tracePt t="46855" x="7061200" y="2057400"/>
          <p14:tracePt t="46872" x="7048500" y="2057400"/>
          <p14:tracePt t="46905" x="7042150" y="2057400"/>
          <p14:tracePt t="46922" x="7035800" y="2057400"/>
          <p14:tracePt t="46939" x="7029450" y="2057400"/>
          <p14:tracePt t="47919" x="7029450" y="2063750"/>
          <p14:tracePt t="47968" x="7029450" y="2070100"/>
          <p14:tracePt t="50553" x="7029450" y="2076450"/>
          <p14:tracePt t="50559" x="7029450" y="2082800"/>
          <p14:tracePt t="50572" x="7035800" y="2089150"/>
          <p14:tracePt t="50589" x="7080250" y="2089150"/>
          <p14:tracePt t="50605" x="7137400" y="2101850"/>
          <p14:tracePt t="50623" x="7283450" y="2120900"/>
          <p14:tracePt t="50655" x="7524750" y="2152650"/>
          <p14:tracePt t="50689" x="7670800" y="2159000"/>
          <p14:tracePt t="50705" x="7696200" y="2159000"/>
          <p14:tracePt t="50721" x="7715250" y="2159000"/>
          <p14:tracePt t="50738" x="7721600" y="2165350"/>
          <p14:tracePt t="50755" x="7734300" y="2165350"/>
          <p14:tracePt t="50772" x="7759700" y="2171700"/>
          <p14:tracePt t="50789" x="7791450" y="2184400"/>
          <p14:tracePt t="50805" x="7848600" y="2203450"/>
          <p14:tracePt t="50823" x="7924800" y="2216150"/>
          <p14:tracePt t="50839" x="7981950" y="2235200"/>
          <p14:tracePt t="50855" x="8039100" y="2254250"/>
          <p14:tracePt t="50872" x="8058150" y="2266950"/>
          <p14:tracePt t="50889" x="8077200" y="2273300"/>
          <p14:tracePt t="50905" x="8089900" y="2279650"/>
          <p14:tracePt t="50960" x="8089900" y="2286000"/>
          <p14:tracePt t="50984" x="8089900" y="2292350"/>
          <p14:tracePt t="50992" x="8089900" y="2298700"/>
          <p14:tracePt t="51005" x="8089900" y="2305050"/>
          <p14:tracePt t="51022" x="8089900" y="2311400"/>
          <p14:tracePt t="51039" x="8089900" y="2317750"/>
          <p14:tracePt t="51055" x="8089900" y="2324100"/>
          <p14:tracePt t="51072" x="8089900" y="2330450"/>
          <p14:tracePt t="51089" x="8089900" y="2343150"/>
          <p14:tracePt t="51105" x="8083550" y="2349500"/>
          <p14:tracePt t="51122" x="8070850" y="2362200"/>
          <p14:tracePt t="51139" x="8058150" y="2362200"/>
          <p14:tracePt t="51155" x="8039100" y="2374900"/>
          <p14:tracePt t="51172" x="8026400" y="2387600"/>
          <p14:tracePt t="51189" x="8013700" y="2387600"/>
          <p14:tracePt t="51205" x="8007350" y="2387600"/>
          <p14:tracePt t="51239" x="8001000" y="2387600"/>
          <p14:tracePt t="51696" x="7994650" y="23876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副歯槽堤用　2か月.jpg"/>
          <p:cNvPicPr>
            <a:picLocks noChangeAspect="1"/>
          </p:cNvPicPr>
          <p:nvPr/>
        </p:nvPicPr>
        <p:blipFill>
          <a:blip r:embed="rId4" cstate="print">
            <a:extLst>
              <a:ext uri="{28A0092B-C50C-407E-A947-70E740481C1C}">
                <a14:useLocalDpi xmlns:a14="http://schemas.microsoft.com/office/drawing/2010/main" val="0"/>
              </a:ext>
            </a:extLst>
          </a:blip>
          <a:srcRect l="26434" t="58333" r="26434" b="20833"/>
          <a:stretch>
            <a:fillRect/>
          </a:stretch>
        </p:blipFill>
        <p:spPr bwMode="auto">
          <a:xfrm>
            <a:off x="573058" y="1925833"/>
            <a:ext cx="1368152" cy="99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descr="副歯槽堤用　2か月.jpg"/>
          <p:cNvPicPr>
            <a:picLocks noChangeAspect="1"/>
          </p:cNvPicPr>
          <p:nvPr/>
        </p:nvPicPr>
        <p:blipFill>
          <a:blip r:embed="rId5" cstate="print">
            <a:lum bright="20000"/>
            <a:extLst>
              <a:ext uri="{28A0092B-C50C-407E-A947-70E740481C1C}">
                <a14:useLocalDpi xmlns:a14="http://schemas.microsoft.com/office/drawing/2010/main" val="0"/>
              </a:ext>
            </a:extLst>
          </a:blip>
          <a:srcRect l="26434" t="16664" r="26434" b="58334"/>
          <a:stretch>
            <a:fillRect/>
          </a:stretch>
        </p:blipFill>
        <p:spPr bwMode="auto">
          <a:xfrm>
            <a:off x="573058" y="848484"/>
            <a:ext cx="1368152" cy="102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②　上顎無歯顎下顎AA　　6081-5.01.31-450ｔ　8ヵ月のコピー.jpg"/>
          <p:cNvPicPr>
            <a:picLocks noChangeAspect="1"/>
          </p:cNvPicPr>
          <p:nvPr/>
        </p:nvPicPr>
        <p:blipFill>
          <a:blip r:embed="rId6">
            <a:extLst>
              <a:ext uri="{28A0092B-C50C-407E-A947-70E740481C1C}">
                <a14:useLocalDpi xmlns:a14="http://schemas.microsoft.com/office/drawing/2010/main" val="0"/>
              </a:ext>
            </a:extLst>
          </a:blip>
          <a:srcRect l="35265" t="30208" r="33792" b="54167"/>
          <a:stretch>
            <a:fillRect/>
          </a:stretch>
        </p:blipFill>
        <p:spPr bwMode="auto">
          <a:xfrm>
            <a:off x="2078346" y="848483"/>
            <a:ext cx="1512819" cy="102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②　上顎無歯顎下顎AA　　6081-5.01.31-450ｔ　8ヵ月のコピー.jpg"/>
          <p:cNvPicPr>
            <a:picLocks noChangeAspect="1"/>
          </p:cNvPicPr>
          <p:nvPr/>
        </p:nvPicPr>
        <p:blipFill>
          <a:blip r:embed="rId7">
            <a:extLst>
              <a:ext uri="{28A0092B-C50C-407E-A947-70E740481C1C}">
                <a14:useLocalDpi xmlns:a14="http://schemas.microsoft.com/office/drawing/2010/main" val="0"/>
              </a:ext>
            </a:extLst>
          </a:blip>
          <a:srcRect l="35362" t="57452" r="33694" b="30208"/>
          <a:stretch>
            <a:fillRect/>
          </a:stretch>
        </p:blipFill>
        <p:spPr bwMode="auto">
          <a:xfrm>
            <a:off x="2082687" y="1910288"/>
            <a:ext cx="14827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県歯科医師会\離乳食チラシ100107\000広島県歯科医師会用資料\④-2　上顎BAAB下顎BAABのコピー.jpg"/>
          <p:cNvPicPr>
            <a:picLocks noChangeAspect="1" noChangeArrowheads="1"/>
          </p:cNvPicPr>
          <p:nvPr/>
        </p:nvPicPr>
        <p:blipFill>
          <a:blip r:embed="rId8">
            <a:extLst>
              <a:ext uri="{28A0092B-C50C-407E-A947-70E740481C1C}">
                <a14:useLocalDpi xmlns:a14="http://schemas.microsoft.com/office/drawing/2010/main" val="0"/>
              </a:ext>
            </a:extLst>
          </a:blip>
          <a:srcRect l="26460" t="16718" r="27235" b="59563"/>
          <a:stretch>
            <a:fillRect/>
          </a:stretch>
        </p:blipFill>
        <p:spPr bwMode="auto">
          <a:xfrm>
            <a:off x="3711941" y="841322"/>
            <a:ext cx="1506537" cy="104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G:\県歯科医師会\離乳食チラシ100107\000広島県歯科医師会用資料\④-2　上顎BAAB下顎BAABのコピー.jpg"/>
          <p:cNvPicPr>
            <a:picLocks noChangeAspect="1" noChangeArrowheads="1"/>
          </p:cNvPicPr>
          <p:nvPr/>
        </p:nvPicPr>
        <p:blipFill>
          <a:blip r:embed="rId9">
            <a:extLst>
              <a:ext uri="{28A0092B-C50C-407E-A947-70E740481C1C}">
                <a14:useLocalDpi xmlns:a14="http://schemas.microsoft.com/office/drawing/2010/main" val="0"/>
              </a:ext>
            </a:extLst>
          </a:blip>
          <a:srcRect l="26460" t="62820" r="27235" b="17134"/>
          <a:stretch>
            <a:fillRect/>
          </a:stretch>
        </p:blipFill>
        <p:spPr bwMode="auto">
          <a:xfrm>
            <a:off x="3711940" y="1910288"/>
            <a:ext cx="15065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⑤-2　上顎DBAABD下顎DBAABDのコピー.jpg"/>
          <p:cNvPicPr>
            <a:picLocks noChangeAspect="1"/>
          </p:cNvPicPr>
          <p:nvPr/>
        </p:nvPicPr>
        <p:blipFill>
          <a:blip r:embed="rId10">
            <a:extLst>
              <a:ext uri="{28A0092B-C50C-407E-A947-70E740481C1C}">
                <a14:useLocalDpi xmlns:a14="http://schemas.microsoft.com/office/drawing/2010/main" val="0"/>
              </a:ext>
            </a:extLst>
          </a:blip>
          <a:srcRect l="35362" t="26041" r="35265" b="56250"/>
          <a:stretch>
            <a:fillRect/>
          </a:stretch>
        </p:blipFill>
        <p:spPr bwMode="auto">
          <a:xfrm>
            <a:off x="5352109" y="841322"/>
            <a:ext cx="1535234" cy="104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⑤-2　上顎DBAABD下顎DBAABDのコピー.jpg"/>
          <p:cNvPicPr>
            <a:picLocks noChangeAspect="1"/>
          </p:cNvPicPr>
          <p:nvPr/>
        </p:nvPicPr>
        <p:blipFill>
          <a:blip r:embed="rId10">
            <a:extLst>
              <a:ext uri="{28A0092B-C50C-407E-A947-70E740481C1C}">
                <a14:useLocalDpi xmlns:a14="http://schemas.microsoft.com/office/drawing/2010/main" val="0"/>
              </a:ext>
            </a:extLst>
          </a:blip>
          <a:srcRect l="35069" t="58195" r="35461" b="26180"/>
          <a:stretch>
            <a:fillRect/>
          </a:stretch>
        </p:blipFill>
        <p:spPr bwMode="auto">
          <a:xfrm>
            <a:off x="5352109" y="1907906"/>
            <a:ext cx="1535234" cy="105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descr="⑦　上顎EDCBAABCDE 下顎EDCBAABCDE  6598.jpg"/>
          <p:cNvPicPr>
            <a:picLocks noChangeAspect="1"/>
          </p:cNvPicPr>
          <p:nvPr/>
        </p:nvPicPr>
        <p:blipFill>
          <a:blip r:embed="rId11">
            <a:extLst>
              <a:ext uri="{28A0092B-C50C-407E-A947-70E740481C1C}">
                <a14:useLocalDpi xmlns:a14="http://schemas.microsoft.com/office/drawing/2010/main" val="0"/>
              </a:ext>
            </a:extLst>
          </a:blip>
          <a:srcRect l="35362" t="28125" r="36641" b="57292"/>
          <a:stretch>
            <a:fillRect/>
          </a:stretch>
        </p:blipFill>
        <p:spPr bwMode="auto">
          <a:xfrm>
            <a:off x="7026596" y="782267"/>
            <a:ext cx="1536055" cy="11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descr="⑦　上顎EDCBAABCDE 下顎EDCBAABCDE  6598.jpg"/>
          <p:cNvPicPr>
            <a:picLocks noChangeAspect="1"/>
          </p:cNvPicPr>
          <p:nvPr/>
        </p:nvPicPr>
        <p:blipFill>
          <a:blip r:embed="rId11">
            <a:extLst>
              <a:ext uri="{28A0092B-C50C-407E-A947-70E740481C1C}">
                <a14:useLocalDpi xmlns:a14="http://schemas.microsoft.com/office/drawing/2010/main" val="0"/>
              </a:ext>
            </a:extLst>
          </a:blip>
          <a:srcRect l="35362" t="57292" r="36641" b="28125"/>
          <a:stretch>
            <a:fillRect/>
          </a:stretch>
        </p:blipFill>
        <p:spPr bwMode="auto">
          <a:xfrm>
            <a:off x="7021103" y="1957583"/>
            <a:ext cx="1541548" cy="100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角丸四角形 13"/>
          <p:cNvSpPr/>
          <p:nvPr/>
        </p:nvSpPr>
        <p:spPr>
          <a:xfrm>
            <a:off x="401861" y="702163"/>
            <a:ext cx="8280920" cy="2376264"/>
          </a:xfrm>
          <a:prstGeom prst="round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9"/>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29153" y="3574800"/>
            <a:ext cx="18573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0"/>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36296" y="5095054"/>
            <a:ext cx="18430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6"/>
          <p:cNvGrpSpPr>
            <a:grpSpLocks/>
          </p:cNvGrpSpPr>
          <p:nvPr/>
        </p:nvGrpSpPr>
        <p:grpSpPr bwMode="auto">
          <a:xfrm>
            <a:off x="5366873" y="3589934"/>
            <a:ext cx="1813625" cy="2807501"/>
            <a:chOff x="5165752" y="2106580"/>
            <a:chExt cx="1813847" cy="2808223"/>
          </a:xfrm>
        </p:grpSpPr>
        <p:pic>
          <p:nvPicPr>
            <p:cNvPr id="19" name="図 15"/>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79598" y="2106580"/>
              <a:ext cx="1800001" cy="136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6"/>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65752" y="3549142"/>
              <a:ext cx="1803619" cy="136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グループ化 9"/>
          <p:cNvGrpSpPr>
            <a:grpSpLocks/>
          </p:cNvGrpSpPr>
          <p:nvPr/>
        </p:nvGrpSpPr>
        <p:grpSpPr bwMode="auto">
          <a:xfrm>
            <a:off x="3419398" y="3584487"/>
            <a:ext cx="1879229" cy="2827454"/>
            <a:chOff x="3261374" y="2206448"/>
            <a:chExt cx="1879769" cy="2827447"/>
          </a:xfrm>
        </p:grpSpPr>
        <p:pic>
          <p:nvPicPr>
            <p:cNvPr id="22" name="図 13"/>
            <p:cNvPicPr>
              <a:picLocks noChangeAspect="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91706" y="2206448"/>
              <a:ext cx="1849437" cy="140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14"/>
            <p:cNvPicPr>
              <a:picLocks noChangeAspect="1"/>
            </p:cNvPicPr>
            <p:nvPr/>
          </p:nvPicPr>
          <p:blipFill>
            <a:blip r:embed="rId22">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61374" y="3623297"/>
              <a:ext cx="1862231" cy="141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グループ化 12"/>
          <p:cNvGrpSpPr>
            <a:grpSpLocks/>
          </p:cNvGrpSpPr>
          <p:nvPr/>
        </p:nvGrpSpPr>
        <p:grpSpPr bwMode="auto">
          <a:xfrm>
            <a:off x="1744428" y="3653582"/>
            <a:ext cx="1703387" cy="2465565"/>
            <a:chOff x="1579026" y="1787719"/>
            <a:chExt cx="1703388" cy="2464581"/>
          </a:xfrm>
        </p:grpSpPr>
        <p:pic>
          <p:nvPicPr>
            <p:cNvPr id="25" name="図 5"/>
            <p:cNvPicPr>
              <a:picLocks noChangeAspect="1"/>
            </p:cNvPicPr>
            <p:nvPr/>
          </p:nvPicPr>
          <p:blipFill>
            <a:blip r:embed="rId24">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08381" y="1787719"/>
              <a:ext cx="1638300" cy="128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6"/>
            <p:cNvPicPr>
              <a:picLocks noChangeAspect="1"/>
            </p:cNvPicPr>
            <p:nvPr/>
          </p:nvPicPr>
          <p:blipFill>
            <a:blip r:embed="rId26">
              <a:extLst>
                <a:ext uri="{BEBA8EAE-BF5A-486C-A8C5-ECC9F3942E4B}">
                  <a14:imgProps xmlns:a14="http://schemas.microsoft.com/office/drawing/2010/main">
                    <a14:imgLayer r:embed="rId2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79026" y="3048554"/>
              <a:ext cx="1703388" cy="120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図 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24271" y="4926576"/>
            <a:ext cx="1605480" cy="123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29136" y="3658981"/>
            <a:ext cx="1625828" cy="125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2"/>
          <p:cNvSpPr txBox="1">
            <a:spLocks noChangeArrowheads="1"/>
          </p:cNvSpPr>
          <p:nvPr/>
        </p:nvSpPr>
        <p:spPr bwMode="auto">
          <a:xfrm>
            <a:off x="498082" y="6177730"/>
            <a:ext cx="701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a:solidFill>
                  <a:srgbClr val="000000"/>
                </a:solidFill>
                <a:latin typeface="游明朝 Demibold" panose="02020600000000000000" pitchFamily="18" charset="-128"/>
                <a:ea typeface="游明朝 Demibold" panose="02020600000000000000" pitchFamily="18" charset="-128"/>
              </a:rPr>
              <a:t>6</a:t>
            </a:r>
            <a:r>
              <a:rPr lang="ja-JP" altLang="en-US" sz="1600">
                <a:solidFill>
                  <a:srgbClr val="000000"/>
                </a:solidFill>
                <a:latin typeface="游明朝 Demibold" panose="02020600000000000000" pitchFamily="18" charset="-128"/>
                <a:ea typeface="游明朝 Demibold" panose="02020600000000000000" pitchFamily="18" charset="-128"/>
              </a:rPr>
              <a:t>歳頃</a:t>
            </a:r>
            <a:endParaRPr lang="ja-JP" altLang="en-US" sz="1600" b="1">
              <a:solidFill>
                <a:srgbClr val="000000"/>
              </a:solidFill>
              <a:latin typeface="游明朝 Demibold" panose="02020600000000000000" pitchFamily="18" charset="-128"/>
              <a:ea typeface="游明朝 Demibold" panose="02020600000000000000" pitchFamily="18" charset="-128"/>
            </a:endParaRPr>
          </a:p>
        </p:txBody>
      </p:sp>
      <p:sp>
        <p:nvSpPr>
          <p:cNvPr id="30" name="テキスト ボックス 22"/>
          <p:cNvSpPr txBox="1">
            <a:spLocks noChangeArrowheads="1"/>
          </p:cNvSpPr>
          <p:nvPr/>
        </p:nvSpPr>
        <p:spPr bwMode="auto">
          <a:xfrm>
            <a:off x="2171896" y="6204791"/>
            <a:ext cx="703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7</a:t>
            </a:r>
            <a:r>
              <a:rPr lang="ja-JP" altLang="en-US" sz="1600" dirty="0">
                <a:solidFill>
                  <a:srgbClr val="000000"/>
                </a:solidFill>
                <a:latin typeface="游明朝 Demibold" panose="02020600000000000000" pitchFamily="18" charset="-128"/>
                <a:ea typeface="游明朝 Demibold" panose="02020600000000000000" pitchFamily="18" charset="-128"/>
              </a:rPr>
              <a:t>歳頃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1" name="テキスト ボックス 30"/>
          <p:cNvSpPr txBox="1">
            <a:spLocks noChangeArrowheads="1"/>
          </p:cNvSpPr>
          <p:nvPr/>
        </p:nvSpPr>
        <p:spPr bwMode="auto">
          <a:xfrm>
            <a:off x="4092182" y="6397435"/>
            <a:ext cx="703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8</a:t>
            </a:r>
            <a:r>
              <a:rPr lang="ja-JP" altLang="en-US" sz="1600" dirty="0">
                <a:solidFill>
                  <a:srgbClr val="000000"/>
                </a:solidFill>
                <a:latin typeface="游明朝 Demibold" panose="02020600000000000000" pitchFamily="18" charset="-128"/>
                <a:ea typeface="游明朝 Demibold" panose="02020600000000000000" pitchFamily="18" charset="-128"/>
              </a:rPr>
              <a:t>歳頃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2" name="テキスト ボックス 22"/>
          <p:cNvSpPr txBox="1">
            <a:spLocks noChangeArrowheads="1"/>
          </p:cNvSpPr>
          <p:nvPr/>
        </p:nvSpPr>
        <p:spPr bwMode="auto">
          <a:xfrm>
            <a:off x="5651119" y="6439383"/>
            <a:ext cx="1123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9</a:t>
            </a:r>
            <a:r>
              <a:rPr lang="ja-JP" altLang="en-US" sz="1600" dirty="0">
                <a:solidFill>
                  <a:srgbClr val="000000"/>
                </a:solidFill>
                <a:latin typeface="游明朝 Demibold" panose="02020600000000000000" pitchFamily="18" charset="-128"/>
                <a:ea typeface="游明朝 Demibold" panose="02020600000000000000" pitchFamily="18" charset="-128"/>
              </a:rPr>
              <a:t>～</a:t>
            </a:r>
            <a:r>
              <a:rPr lang="en-US" altLang="ja-JP" sz="1600" dirty="0">
                <a:solidFill>
                  <a:srgbClr val="000000"/>
                </a:solidFill>
                <a:latin typeface="游明朝 Demibold" panose="02020600000000000000" pitchFamily="18" charset="-128"/>
                <a:ea typeface="游明朝 Demibold" panose="02020600000000000000" pitchFamily="18" charset="-128"/>
              </a:rPr>
              <a:t>10</a:t>
            </a:r>
            <a:r>
              <a:rPr lang="ja-JP" altLang="en-US" sz="1600" dirty="0">
                <a:solidFill>
                  <a:srgbClr val="000000"/>
                </a:solidFill>
                <a:latin typeface="游明朝 Demibold" panose="02020600000000000000" pitchFamily="18" charset="-128"/>
                <a:ea typeface="游明朝 Demibold" panose="02020600000000000000" pitchFamily="18" charset="-128"/>
              </a:rPr>
              <a:t>歳頃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3" name="テキスト ボックス 22"/>
          <p:cNvSpPr txBox="1">
            <a:spLocks noChangeArrowheads="1"/>
          </p:cNvSpPr>
          <p:nvPr/>
        </p:nvSpPr>
        <p:spPr bwMode="auto">
          <a:xfrm>
            <a:off x="7753026" y="6492638"/>
            <a:ext cx="809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a:solidFill>
                  <a:srgbClr val="000000"/>
                </a:solidFill>
                <a:latin typeface="游明朝 Demibold" panose="02020600000000000000" pitchFamily="18" charset="-128"/>
                <a:ea typeface="游明朝 Demibold" panose="02020600000000000000" pitchFamily="18" charset="-128"/>
              </a:rPr>
              <a:t>11</a:t>
            </a:r>
            <a:r>
              <a:rPr lang="ja-JP" altLang="en-US" sz="1600">
                <a:solidFill>
                  <a:srgbClr val="000000"/>
                </a:solidFill>
                <a:latin typeface="游明朝 Demibold" panose="02020600000000000000" pitchFamily="18" charset="-128"/>
                <a:ea typeface="游明朝 Demibold" panose="02020600000000000000" pitchFamily="18" charset="-128"/>
              </a:rPr>
              <a:t>歳頃</a:t>
            </a:r>
            <a:endParaRPr lang="ja-JP" altLang="en-US" sz="1600" b="1">
              <a:solidFill>
                <a:srgbClr val="000000"/>
              </a:solidFill>
              <a:latin typeface="游明朝 Demibold" panose="02020600000000000000" pitchFamily="18" charset="-128"/>
              <a:ea typeface="游明朝 Demibold" panose="02020600000000000000" pitchFamily="18" charset="-128"/>
            </a:endParaRPr>
          </a:p>
        </p:txBody>
      </p:sp>
      <p:sp>
        <p:nvSpPr>
          <p:cNvPr id="34" name="テキスト ボックス 17"/>
          <p:cNvSpPr txBox="1">
            <a:spLocks noChangeArrowheads="1"/>
          </p:cNvSpPr>
          <p:nvPr/>
        </p:nvSpPr>
        <p:spPr bwMode="auto">
          <a:xfrm>
            <a:off x="3859768" y="3027665"/>
            <a:ext cx="1327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9</a:t>
            </a:r>
            <a:r>
              <a:rPr lang="ja-JP" altLang="en-US" sz="1600" dirty="0">
                <a:solidFill>
                  <a:srgbClr val="000000"/>
                </a:solidFill>
                <a:latin typeface="游明朝 Demibold" panose="02020600000000000000" pitchFamily="18" charset="-128"/>
                <a:ea typeface="游明朝 Demibold" panose="02020600000000000000" pitchFamily="18" charset="-128"/>
              </a:rPr>
              <a:t>～</a:t>
            </a:r>
            <a:r>
              <a:rPr lang="en-US" altLang="ja-JP" sz="1600" dirty="0">
                <a:solidFill>
                  <a:srgbClr val="000000"/>
                </a:solidFill>
                <a:latin typeface="游明朝 Demibold" panose="02020600000000000000" pitchFamily="18" charset="-128"/>
                <a:ea typeface="游明朝 Demibold" panose="02020600000000000000" pitchFamily="18" charset="-128"/>
              </a:rPr>
              <a:t>11</a:t>
            </a:r>
            <a:r>
              <a:rPr lang="ja-JP" altLang="en-US" sz="1600" dirty="0">
                <a:solidFill>
                  <a:srgbClr val="000000"/>
                </a:solidFill>
                <a:latin typeface="游明朝 Demibold" panose="02020600000000000000" pitchFamily="18" charset="-128"/>
                <a:ea typeface="游明朝 Demibold" panose="02020600000000000000" pitchFamily="18" charset="-128"/>
              </a:rPr>
              <a:t>か月頃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5" name="テキスト ボックス 34"/>
          <p:cNvSpPr txBox="1">
            <a:spLocks noChangeArrowheads="1"/>
          </p:cNvSpPr>
          <p:nvPr/>
        </p:nvSpPr>
        <p:spPr bwMode="auto">
          <a:xfrm>
            <a:off x="625454" y="3012335"/>
            <a:ext cx="1220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5</a:t>
            </a:r>
            <a:r>
              <a:rPr lang="ja-JP" altLang="en-US" sz="1600" dirty="0">
                <a:solidFill>
                  <a:srgbClr val="000000"/>
                </a:solidFill>
                <a:latin typeface="游明朝 Demibold" panose="02020600000000000000" pitchFamily="18" charset="-128"/>
                <a:ea typeface="游明朝 Demibold" panose="02020600000000000000" pitchFamily="18" charset="-128"/>
              </a:rPr>
              <a:t>～</a:t>
            </a:r>
            <a:r>
              <a:rPr lang="en-US" altLang="ja-JP" sz="1600" dirty="0">
                <a:solidFill>
                  <a:srgbClr val="000000"/>
                </a:solidFill>
                <a:latin typeface="游明朝 Demibold" panose="02020600000000000000" pitchFamily="18" charset="-128"/>
                <a:ea typeface="游明朝 Demibold" panose="02020600000000000000" pitchFamily="18" charset="-128"/>
              </a:rPr>
              <a:t>6</a:t>
            </a:r>
            <a:r>
              <a:rPr lang="ja-JP" altLang="en-US" sz="1600" dirty="0">
                <a:solidFill>
                  <a:srgbClr val="000000"/>
                </a:solidFill>
                <a:latin typeface="游明朝 Demibold" panose="02020600000000000000" pitchFamily="18" charset="-128"/>
                <a:ea typeface="游明朝 Demibold" panose="02020600000000000000" pitchFamily="18" charset="-128"/>
              </a:rPr>
              <a:t>か月頃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6" name="テキスト ボックス 35"/>
          <p:cNvSpPr txBox="1">
            <a:spLocks noChangeArrowheads="1"/>
          </p:cNvSpPr>
          <p:nvPr/>
        </p:nvSpPr>
        <p:spPr bwMode="auto">
          <a:xfrm>
            <a:off x="5523681" y="3020223"/>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1</a:t>
            </a:r>
            <a:r>
              <a:rPr lang="ja-JP" altLang="en-US" sz="1600" dirty="0">
                <a:solidFill>
                  <a:srgbClr val="000000"/>
                </a:solidFill>
                <a:latin typeface="游明朝 Demibold" panose="02020600000000000000" pitchFamily="18" charset="-128"/>
                <a:ea typeface="游明朝 Demibold" panose="02020600000000000000" pitchFamily="18" charset="-128"/>
              </a:rPr>
              <a:t>歳６か月頃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37" name="テキスト ボックス 36"/>
          <p:cNvSpPr txBox="1">
            <a:spLocks noChangeArrowheads="1"/>
          </p:cNvSpPr>
          <p:nvPr/>
        </p:nvSpPr>
        <p:spPr bwMode="auto">
          <a:xfrm>
            <a:off x="6930702" y="2991642"/>
            <a:ext cx="1631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ja-JP" altLang="en-US" sz="1600" b="1" dirty="0">
                <a:solidFill>
                  <a:srgbClr val="000000"/>
                </a:solidFill>
                <a:latin typeface="游明朝 Demibold" panose="02020600000000000000" pitchFamily="18" charset="-128"/>
                <a:ea typeface="游明朝 Demibold" panose="02020600000000000000" pitchFamily="18" charset="-128"/>
              </a:rPr>
              <a:t>２歳半</a:t>
            </a:r>
            <a:r>
              <a:rPr lang="en-US" altLang="ja-JP" sz="1600" b="1" dirty="0">
                <a:solidFill>
                  <a:srgbClr val="000000"/>
                </a:solidFill>
                <a:latin typeface="游明朝 Demibold" panose="02020600000000000000" pitchFamily="18" charset="-128"/>
                <a:ea typeface="游明朝 Demibold" panose="02020600000000000000" pitchFamily="18" charset="-128"/>
              </a:rPr>
              <a:t>〜</a:t>
            </a:r>
            <a:r>
              <a:rPr lang="ja-JP" altLang="en-US" sz="1600" b="1" dirty="0">
                <a:solidFill>
                  <a:srgbClr val="000000"/>
                </a:solidFill>
                <a:latin typeface="游明朝 Demibold" panose="02020600000000000000" pitchFamily="18" charset="-128"/>
                <a:ea typeface="游明朝 Demibold" panose="02020600000000000000" pitchFamily="18" charset="-128"/>
              </a:rPr>
              <a:t>３歳頃</a:t>
            </a:r>
          </a:p>
        </p:txBody>
      </p:sp>
      <p:sp>
        <p:nvSpPr>
          <p:cNvPr id="38" name="テキスト ボックス 37"/>
          <p:cNvSpPr txBox="1">
            <a:spLocks noChangeArrowheads="1"/>
          </p:cNvSpPr>
          <p:nvPr/>
        </p:nvSpPr>
        <p:spPr bwMode="auto">
          <a:xfrm>
            <a:off x="2242611" y="3020223"/>
            <a:ext cx="1220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hlink"/>
              </a:buClr>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ClrTx/>
              <a:buFontTx/>
              <a:buNone/>
            </a:pPr>
            <a:r>
              <a:rPr lang="en-US" altLang="ja-JP" sz="1600" dirty="0">
                <a:solidFill>
                  <a:srgbClr val="000000"/>
                </a:solidFill>
                <a:latin typeface="游明朝 Demibold" panose="02020600000000000000" pitchFamily="18" charset="-128"/>
                <a:ea typeface="游明朝 Demibold" panose="02020600000000000000" pitchFamily="18" charset="-128"/>
              </a:rPr>
              <a:t>7</a:t>
            </a:r>
            <a:r>
              <a:rPr lang="ja-JP" altLang="en-US" sz="1600" dirty="0">
                <a:solidFill>
                  <a:srgbClr val="000000"/>
                </a:solidFill>
                <a:latin typeface="游明朝 Demibold" panose="02020600000000000000" pitchFamily="18" charset="-128"/>
                <a:ea typeface="游明朝 Demibold" panose="02020600000000000000" pitchFamily="18" charset="-128"/>
              </a:rPr>
              <a:t>～</a:t>
            </a:r>
            <a:r>
              <a:rPr lang="en-US" altLang="ja-JP" sz="1600" dirty="0">
                <a:solidFill>
                  <a:srgbClr val="000000"/>
                </a:solidFill>
                <a:latin typeface="游明朝 Demibold" panose="02020600000000000000" pitchFamily="18" charset="-128"/>
                <a:ea typeface="游明朝 Demibold" panose="02020600000000000000" pitchFamily="18" charset="-128"/>
              </a:rPr>
              <a:t>8</a:t>
            </a:r>
            <a:r>
              <a:rPr lang="ja-JP" altLang="en-US" sz="1600" dirty="0">
                <a:solidFill>
                  <a:srgbClr val="000000"/>
                </a:solidFill>
                <a:latin typeface="游明朝 Demibold" panose="02020600000000000000" pitchFamily="18" charset="-128"/>
                <a:ea typeface="游明朝 Demibold" panose="02020600000000000000" pitchFamily="18" charset="-128"/>
              </a:rPr>
              <a:t>か月頃</a:t>
            </a:r>
            <a:endParaRPr lang="ja-JP" altLang="en-US" sz="1600" b="1" dirty="0">
              <a:solidFill>
                <a:srgbClr val="000000"/>
              </a:solidFill>
              <a:latin typeface="游明朝 Demibold" panose="02020600000000000000" pitchFamily="18" charset="-128"/>
              <a:ea typeface="游明朝 Demibold" panose="02020600000000000000" pitchFamily="18" charset="-128"/>
            </a:endParaRPr>
          </a:p>
        </p:txBody>
      </p:sp>
      <p:sp>
        <p:nvSpPr>
          <p:cNvPr id="2" name="テキスト ボックス 1"/>
          <p:cNvSpPr txBox="1"/>
          <p:nvPr/>
        </p:nvSpPr>
        <p:spPr>
          <a:xfrm>
            <a:off x="3095094" y="161378"/>
            <a:ext cx="3262432" cy="400110"/>
          </a:xfrm>
          <a:prstGeom prst="rect">
            <a:avLst/>
          </a:prstGeom>
          <a:noFill/>
        </p:spPr>
        <p:txBody>
          <a:bodyPr wrap="none" rtlCol="0">
            <a:spAutoFit/>
          </a:bodyPr>
          <a:lstStyle/>
          <a:p>
            <a:r>
              <a:rPr kumimoji="1" lang="ja-JP" altLang="en-US" sz="2000" dirty="0">
                <a:latin typeface="游明朝 Demibold" panose="02020600000000000000" pitchFamily="18" charset="-128"/>
                <a:ea typeface="游明朝 Demibold" panose="02020600000000000000" pitchFamily="18" charset="-128"/>
              </a:rPr>
              <a:t>歯の萌出・歯並びについて</a:t>
            </a:r>
          </a:p>
        </p:txBody>
      </p:sp>
      <p:sp>
        <p:nvSpPr>
          <p:cNvPr id="39" name="テキスト ボックス 38">
            <a:extLst>
              <a:ext uri="{FF2B5EF4-FFF2-40B4-BE49-F238E27FC236}">
                <a16:creationId xmlns:a16="http://schemas.microsoft.com/office/drawing/2014/main" id="{EF460F44-FAB6-4DA0-A391-901EADE2244B}"/>
              </a:ext>
            </a:extLst>
          </p:cNvPr>
          <p:cNvSpPr txBox="1"/>
          <p:nvPr/>
        </p:nvSpPr>
        <p:spPr>
          <a:xfrm>
            <a:off x="7196246" y="212492"/>
            <a:ext cx="1631950" cy="369332"/>
          </a:xfrm>
          <a:prstGeom prst="rect">
            <a:avLst/>
          </a:prstGeom>
          <a:noFill/>
        </p:spPr>
        <p:txBody>
          <a:bodyPr wrap="square" rtlCol="0">
            <a:spAutoFit/>
          </a:bodyPr>
          <a:lstStyle/>
          <a:p>
            <a:r>
              <a:rPr kumimoji="1" lang="ja-JP" altLang="en-US" dirty="0"/>
              <a:t>参考図書：</a:t>
            </a:r>
            <a:r>
              <a:rPr kumimoji="1" lang="en-US" altLang="ja-JP" dirty="0"/>
              <a:t>P 11</a:t>
            </a:r>
          </a:p>
        </p:txBody>
      </p:sp>
      <p:sp>
        <p:nvSpPr>
          <p:cNvPr id="15" name="吹き出し: 角を丸めた四角形 14">
            <a:extLst>
              <a:ext uri="{FF2B5EF4-FFF2-40B4-BE49-F238E27FC236}">
                <a16:creationId xmlns:a16="http://schemas.microsoft.com/office/drawing/2014/main" id="{BD93BBA3-0263-4211-AD9C-1F5089C4D6F5}"/>
              </a:ext>
            </a:extLst>
          </p:cNvPr>
          <p:cNvSpPr/>
          <p:nvPr/>
        </p:nvSpPr>
        <p:spPr>
          <a:xfrm>
            <a:off x="7196246" y="161378"/>
            <a:ext cx="1631950" cy="432213"/>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6506746"/>
      </p:ext>
    </p:extLst>
  </p:cSld>
  <p:clrMapOvr>
    <a:masterClrMapping/>
  </p:clrMapOvr>
  <mc:AlternateContent xmlns:mc="http://schemas.openxmlformats.org/markup-compatibility/2006" xmlns:p14="http://schemas.microsoft.com/office/powerpoint/2010/main">
    <mc:Choice Requires="p14">
      <p:transition spd="slow" p14:dur="2000" advTm="95960"/>
    </mc:Choice>
    <mc:Fallback xmlns="">
      <p:transition spd="slow" advTm="9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808" x="7962900" y="2387600"/>
          <p14:tracePt t="9816" x="7918450" y="2336800"/>
          <p14:tracePt t="9824" x="7893050" y="2311400"/>
          <p14:tracePt t="9839" x="7854950" y="2266950"/>
          <p14:tracePt t="9856" x="7848600" y="2260600"/>
          <p14:tracePt t="9873" x="7848600" y="2254250"/>
          <p14:tracePt t="10143" x="7835900" y="2254250"/>
          <p14:tracePt t="10151" x="7810500" y="2254250"/>
          <p14:tracePt t="10161" x="7759700" y="2247900"/>
          <p14:tracePt t="10173" x="7670800" y="2228850"/>
          <p14:tracePt t="10207" x="7315200" y="2216150"/>
          <p14:tracePt t="10239" x="7016750" y="2222500"/>
          <p14:tracePt t="10256" x="6883400" y="2266950"/>
          <p14:tracePt t="10273" x="6743700" y="2330450"/>
          <p14:tracePt t="10289" x="6610350" y="2387600"/>
          <p14:tracePt t="10306" x="6457950" y="2476500"/>
          <p14:tracePt t="10323" x="6273800" y="2590800"/>
          <p14:tracePt t="10339" x="6013450" y="2705100"/>
          <p14:tracePt t="10356" x="5664200" y="2813050"/>
          <p14:tracePt t="10373" x="5334000" y="2971800"/>
          <p14:tracePt t="10389" x="5054600" y="3117850"/>
          <p14:tracePt t="10407" x="4705350" y="3263900"/>
          <p14:tracePt t="10423" x="4483100" y="3359150"/>
          <p14:tracePt t="10439" x="4273550" y="3416300"/>
          <p14:tracePt t="10456" x="4089400" y="3460750"/>
          <p14:tracePt t="10473" x="3943350" y="3486150"/>
          <p14:tracePt t="10489" x="3829050" y="3517900"/>
          <p14:tracePt t="10506" x="3746500" y="3556000"/>
          <p14:tracePt t="10523" x="3670300" y="3587750"/>
          <p14:tracePt t="10539" x="3575050" y="3619500"/>
          <p14:tracePt t="10556" x="3479800" y="3632200"/>
          <p14:tracePt t="10573" x="3346450" y="3644900"/>
          <p14:tracePt t="10589" x="3219450" y="3651250"/>
          <p14:tracePt t="10607" x="3092450" y="3676650"/>
          <p14:tracePt t="10623" x="3028950" y="3676650"/>
          <p14:tracePt t="10639" x="2952750" y="3676650"/>
          <p14:tracePt t="10656" x="2889250" y="3676650"/>
          <p14:tracePt t="10673" x="2832100" y="3676650"/>
          <p14:tracePt t="10689" x="2781300" y="3670300"/>
          <p14:tracePt t="10706" x="2755900" y="3657600"/>
          <p14:tracePt t="10723" x="2705100" y="3638550"/>
          <p14:tracePt t="10739" x="2654300" y="3606800"/>
          <p14:tracePt t="10756" x="2609850" y="3587750"/>
          <p14:tracePt t="10773" x="2565400" y="3568700"/>
          <p14:tracePt t="10789" x="2546350" y="3562350"/>
          <p14:tracePt t="10807" x="2508250" y="3556000"/>
          <p14:tracePt t="10823" x="2470150" y="3543300"/>
          <p14:tracePt t="10839" x="2457450" y="3536950"/>
          <p14:tracePt t="10856" x="2438400" y="3536950"/>
          <p14:tracePt t="10873" x="2413000" y="3524250"/>
          <p14:tracePt t="10889" x="2406650" y="3524250"/>
          <p14:tracePt t="10967" x="2400300" y="3524250"/>
          <p14:tracePt t="10984" x="2393950" y="3524250"/>
          <p14:tracePt t="11000" x="2393950" y="3517900"/>
          <p14:tracePt t="11032" x="2387600" y="3517900"/>
          <p14:tracePt t="11040" x="2381250" y="3517900"/>
          <p14:tracePt t="11056" x="2368550" y="3511550"/>
          <p14:tracePt t="11072" x="2362200" y="3505200"/>
          <p14:tracePt t="11080" x="2355850" y="3498850"/>
          <p14:tracePt t="11089" x="2349500" y="3492500"/>
          <p14:tracePt t="11106" x="2336800" y="3492500"/>
          <p14:tracePt t="11123" x="2317750" y="3479800"/>
          <p14:tracePt t="11139" x="2292350" y="3467100"/>
          <p14:tracePt t="11156" x="2266950" y="3448050"/>
          <p14:tracePt t="11173" x="2254250" y="3435350"/>
          <p14:tracePt t="11189" x="2235200" y="3416300"/>
          <p14:tracePt t="11192" x="2235200" y="3390900"/>
          <p14:tracePt t="11207" x="2216150" y="3359150"/>
          <p14:tracePt t="11223" x="2216150" y="3346450"/>
          <p14:tracePt t="11239" x="2209800" y="3314700"/>
          <p14:tracePt t="11256" x="2209800" y="3276600"/>
          <p14:tracePt t="11273" x="2209800" y="3238500"/>
          <p14:tracePt t="11289" x="2209800" y="3200400"/>
          <p14:tracePt t="11306" x="2209800" y="3155950"/>
          <p14:tracePt t="11323" x="2216150" y="3117850"/>
          <p14:tracePt t="11339" x="2222500" y="3092450"/>
          <p14:tracePt t="11356" x="2235200" y="3060700"/>
          <p14:tracePt t="11373" x="2247900" y="3035300"/>
          <p14:tracePt t="11389" x="2279650" y="3022600"/>
          <p14:tracePt t="11407" x="2324100" y="2990850"/>
          <p14:tracePt t="11423" x="2368550" y="2978150"/>
          <p14:tracePt t="11440" x="2413000" y="2965450"/>
          <p14:tracePt t="11456" x="2470150" y="2940050"/>
          <p14:tracePt t="11473" x="2514600" y="2940050"/>
          <p14:tracePt t="11489" x="2565400" y="2921000"/>
          <p14:tracePt t="11506" x="2603500" y="2914650"/>
          <p14:tracePt t="11523" x="2641600" y="2914650"/>
          <p14:tracePt t="11539" x="2692400" y="2914650"/>
          <p14:tracePt t="11555" x="2755900" y="2901950"/>
          <p14:tracePt t="11572" x="2819400" y="2901950"/>
          <p14:tracePt t="11589" x="2882900" y="2889250"/>
          <p14:tracePt t="11607" x="3009900" y="2889250"/>
          <p14:tracePt t="11623" x="3086100" y="2889250"/>
          <p14:tracePt t="11639" x="3162300" y="2889250"/>
          <p14:tracePt t="11656" x="3232150" y="2889250"/>
          <p14:tracePt t="11673" x="3302000" y="2889250"/>
          <p14:tracePt t="11689" x="3340100" y="2889250"/>
          <p14:tracePt t="11706" x="3378200" y="2889250"/>
          <p14:tracePt t="11723" x="3416300" y="2895600"/>
          <p14:tracePt t="11739" x="3454400" y="2908300"/>
          <p14:tracePt t="11756" x="3511550" y="2921000"/>
          <p14:tracePt t="11773" x="3556000" y="2952750"/>
          <p14:tracePt t="11789" x="3625850" y="2984500"/>
          <p14:tracePt t="11807" x="3695700" y="3028950"/>
          <p14:tracePt t="11823" x="3721100" y="3041650"/>
          <p14:tracePt t="11839" x="3733800" y="3060700"/>
          <p14:tracePt t="11856" x="3740150" y="3067050"/>
          <p14:tracePt t="11873" x="3752850" y="3092450"/>
          <p14:tracePt t="11889" x="3759200" y="3111500"/>
          <p14:tracePt t="11906" x="3759200" y="3124200"/>
          <p14:tracePt t="11923" x="3771900" y="3155950"/>
          <p14:tracePt t="11939" x="3771900" y="3181350"/>
          <p14:tracePt t="11956" x="3771900" y="3213100"/>
          <p14:tracePt t="11973" x="3771900" y="3244850"/>
          <p14:tracePt t="11989" x="3771900" y="3282950"/>
          <p14:tracePt t="12007" x="3765550" y="3327400"/>
          <p14:tracePt t="12023" x="3746500" y="3346450"/>
          <p14:tracePt t="12039" x="3740150" y="3378200"/>
          <p14:tracePt t="12056" x="3702050" y="3403600"/>
          <p14:tracePt t="12073" x="3689350" y="3403600"/>
          <p14:tracePt t="12089" x="3657600" y="3422650"/>
          <p14:tracePt t="12106" x="3638550" y="3435350"/>
          <p14:tracePt t="12123" x="3613150" y="3448050"/>
          <p14:tracePt t="12139" x="3581400" y="3454400"/>
          <p14:tracePt t="12156" x="3549650" y="3467100"/>
          <p14:tracePt t="12173" x="3517900" y="3473450"/>
          <p14:tracePt t="12175" x="3511550" y="3473450"/>
          <p14:tracePt t="12189" x="3498850" y="3479800"/>
          <p14:tracePt t="12207" x="3473450" y="3492500"/>
          <p14:tracePt t="12223" x="3467100" y="3492500"/>
          <p14:tracePt t="12239" x="3460750" y="3492500"/>
          <p14:tracePt t="12273" x="3448050" y="3492500"/>
          <p14:tracePt t="12289" x="3441700" y="3492500"/>
          <p14:tracePt t="12306" x="3435350" y="3492500"/>
          <p14:tracePt t="12339" x="3422650" y="3492500"/>
          <p14:tracePt t="12360" x="3416300" y="3492500"/>
          <p14:tracePt t="12375" x="3409950" y="3492500"/>
          <p14:tracePt t="12389" x="3403600" y="3492500"/>
          <p14:tracePt t="12406" x="3397250" y="3492500"/>
          <p14:tracePt t="12423" x="3378200" y="3492500"/>
          <p14:tracePt t="12456" x="3365500" y="3492500"/>
          <p14:tracePt t="12591" x="3359150" y="3492500"/>
          <p14:tracePt t="12672" x="3346450" y="3492500"/>
          <p14:tracePt t="12872" x="3340100" y="3492500"/>
          <p14:tracePt t="12896" x="3333750" y="3492500"/>
          <p14:tracePt t="12904" x="3327400" y="3492500"/>
          <p14:tracePt t="12920" x="3321050" y="3492500"/>
          <p14:tracePt t="12936" x="3314700" y="3492500"/>
          <p14:tracePt t="12953" x="3308350" y="3492500"/>
          <p14:tracePt t="13351" x="3302000" y="3492500"/>
          <p14:tracePt t="13368" x="3289300" y="3486150"/>
          <p14:tracePt t="13375" x="3282950" y="3486150"/>
          <p14:tracePt t="13390" x="3276600" y="3479800"/>
          <p14:tracePt t="13407" x="3244850" y="3441700"/>
          <p14:tracePt t="13423" x="3213100" y="3416300"/>
          <p14:tracePt t="13456" x="3168650" y="3359150"/>
          <p14:tracePt t="13489" x="3143250" y="3289300"/>
          <p14:tracePt t="13506" x="3130550" y="3251200"/>
          <p14:tracePt t="13523" x="3117850" y="3225800"/>
          <p14:tracePt t="13539" x="3111500" y="3187700"/>
          <p14:tracePt t="13555" x="3105150" y="3143250"/>
          <p14:tracePt t="13572" x="3092450" y="3098800"/>
          <p14:tracePt t="13589" x="3092450" y="3054350"/>
          <p14:tracePt t="13605" x="3092450" y="3022600"/>
          <p14:tracePt t="13622" x="3079750" y="2978150"/>
          <p14:tracePt t="13639" x="3067050" y="2952750"/>
          <p14:tracePt t="13656" x="3060700" y="2933700"/>
          <p14:tracePt t="13673" x="3048000" y="2921000"/>
          <p14:tracePt t="13689" x="3041650" y="2914650"/>
          <p14:tracePt t="13706" x="3035300" y="2908300"/>
          <p14:tracePt t="13790" x="3028950" y="2908300"/>
          <p14:tracePt t="13798" x="3028950" y="2914650"/>
          <p14:tracePt t="13806" x="3028950" y="2927350"/>
          <p14:tracePt t="13822" x="3028950" y="2959100"/>
          <p14:tracePt t="13839" x="3022600" y="3009900"/>
          <p14:tracePt t="13856" x="3016250" y="3048000"/>
          <p14:tracePt t="13873" x="2997200" y="3098800"/>
          <p14:tracePt t="13889" x="2997200" y="3117850"/>
          <p14:tracePt t="13906" x="2990850" y="3136900"/>
          <p14:tracePt t="13939" x="2984500" y="3136900"/>
          <p14:tracePt t="13956" x="2971800" y="3136900"/>
          <p14:tracePt t="13973" x="2952750" y="3117850"/>
          <p14:tracePt t="13989" x="2914650" y="3092450"/>
          <p14:tracePt t="14007" x="2851150" y="3060700"/>
          <p14:tracePt t="14023" x="2819400" y="3028950"/>
          <p14:tracePt t="14039" x="2794000" y="3009900"/>
          <p14:tracePt t="14056" x="2774950" y="2990850"/>
          <p14:tracePt t="14073" x="2755900" y="2965450"/>
          <p14:tracePt t="14089" x="2736850" y="2940050"/>
          <p14:tracePt t="14106" x="2717800" y="2914650"/>
          <p14:tracePt t="14123" x="2698750" y="2889250"/>
          <p14:tracePt t="14139" x="2679700" y="2870200"/>
          <p14:tracePt t="14156" x="2660650" y="2851150"/>
          <p14:tracePt t="14173" x="2628900" y="2819400"/>
          <p14:tracePt t="14176" x="2622550" y="2800350"/>
          <p14:tracePt t="14189" x="2603500" y="2787650"/>
          <p14:tracePt t="14206" x="2584450" y="2749550"/>
          <p14:tracePt t="14223" x="2571750" y="2724150"/>
          <p14:tracePt t="14239" x="2571750" y="2711450"/>
          <p14:tracePt t="14255" x="2565400" y="2692400"/>
          <p14:tracePt t="14272" x="2565400" y="2679700"/>
          <p14:tracePt t="14289" x="2565400" y="2660650"/>
          <p14:tracePt t="14306" x="2565400" y="2647950"/>
          <p14:tracePt t="14323" x="2565400" y="2635250"/>
          <p14:tracePt t="14339" x="2565400" y="2622550"/>
          <p14:tracePt t="14356" x="2578100" y="2603500"/>
          <p14:tracePt t="14373" x="2603500" y="2578100"/>
          <p14:tracePt t="14389" x="2622550" y="2565400"/>
          <p14:tracePt t="14407" x="2660650" y="2546350"/>
          <p14:tracePt t="14423" x="2686050" y="2527300"/>
          <p14:tracePt t="14439" x="2705100" y="2514600"/>
          <p14:tracePt t="14456" x="2724150" y="2501900"/>
          <p14:tracePt t="14473" x="2755900" y="2482850"/>
          <p14:tracePt t="14489" x="2781300" y="2463800"/>
          <p14:tracePt t="14506" x="2819400" y="2457450"/>
          <p14:tracePt t="14523" x="2876550" y="2457450"/>
          <p14:tracePt t="14539" x="2908300" y="2457450"/>
          <p14:tracePt t="14556" x="2952750" y="2444750"/>
          <p14:tracePt t="14573" x="2978150" y="2444750"/>
          <p14:tracePt t="14589" x="3009900" y="2444750"/>
          <p14:tracePt t="14607" x="3060700" y="2444750"/>
          <p14:tracePt t="14623" x="3086100" y="2444750"/>
          <p14:tracePt t="14639" x="3117850" y="2463800"/>
          <p14:tracePt t="14656" x="3149600" y="2470150"/>
          <p14:tracePt t="14673" x="3181350" y="2489200"/>
          <p14:tracePt t="14689" x="3219450" y="2514600"/>
          <p14:tracePt t="14706" x="3257550" y="2540000"/>
          <p14:tracePt t="14723" x="3295650" y="2578100"/>
          <p14:tracePt t="14739" x="3314700" y="2622550"/>
          <p14:tracePt t="14756" x="3340100" y="2673350"/>
          <p14:tracePt t="14773" x="3359150" y="2730500"/>
          <p14:tracePt t="14789" x="3371850" y="2774950"/>
          <p14:tracePt t="14807" x="3378200" y="2838450"/>
          <p14:tracePt t="14823" x="3378200" y="2857500"/>
          <p14:tracePt t="14839" x="3378200" y="2882900"/>
          <p14:tracePt t="14856" x="3378200" y="2908300"/>
          <p14:tracePt t="14873" x="3352800" y="2933700"/>
          <p14:tracePt t="14889" x="3340100" y="2946400"/>
          <p14:tracePt t="14906" x="3321050" y="2965450"/>
          <p14:tracePt t="14923" x="3295650" y="2978150"/>
          <p14:tracePt t="14939" x="3270250" y="2997200"/>
          <p14:tracePt t="14956" x="3238500" y="3003550"/>
          <p14:tracePt t="14973" x="3219450" y="3003550"/>
          <p14:tracePt t="14989" x="3181350" y="3016250"/>
          <p14:tracePt t="15007" x="3136900" y="3016250"/>
          <p14:tracePt t="15023" x="3105150" y="3016250"/>
          <p14:tracePt t="15039" x="3086100" y="3016250"/>
          <p14:tracePt t="15056" x="3067050" y="3016250"/>
          <p14:tracePt t="15073" x="3041650" y="3016250"/>
          <p14:tracePt t="15089" x="3028950" y="3016250"/>
          <p14:tracePt t="15106" x="3016250" y="3016250"/>
          <p14:tracePt t="15123" x="3003550" y="3016250"/>
          <p14:tracePt t="15139" x="2990850" y="3016250"/>
          <p14:tracePt t="15544" x="2990850" y="3022600"/>
          <p14:tracePt t="15551" x="2997200" y="3022600"/>
          <p14:tracePt t="15559" x="3022600" y="3035300"/>
          <p14:tracePt t="15589" x="3175000" y="3073400"/>
          <p14:tracePt t="15623" x="3448050" y="3168650"/>
          <p14:tracePt t="15639" x="3581400" y="3213100"/>
          <p14:tracePt t="15656" x="3714750" y="3276600"/>
          <p14:tracePt t="15673" x="3822700" y="3321050"/>
          <p14:tracePt t="15689" x="3924300" y="3384550"/>
          <p14:tracePt t="15706" x="3987800" y="3422650"/>
          <p14:tracePt t="15723" x="4025900" y="3460750"/>
          <p14:tracePt t="15739" x="4032250" y="3479800"/>
          <p14:tracePt t="15756" x="4032250" y="3486150"/>
          <p14:tracePt t="15773" x="4032250" y="3498850"/>
          <p14:tracePt t="15864" x="4032250" y="3505200"/>
          <p14:tracePt t="15872" x="4025900" y="3511550"/>
          <p14:tracePt t="15904" x="4025900" y="3517900"/>
          <p14:tracePt t="15975" x="4032250" y="3517900"/>
          <p14:tracePt t="15984" x="4038600" y="3524250"/>
          <p14:tracePt t="16048" x="4025900" y="3517900"/>
          <p14:tracePt t="16055" x="4019550" y="3505200"/>
          <p14:tracePt t="16064" x="4006850" y="3498850"/>
          <p14:tracePt t="16073" x="4006850" y="3492500"/>
          <p14:tracePt t="16089" x="3987800" y="3486150"/>
          <p14:tracePt t="16106" x="3975100" y="3473450"/>
          <p14:tracePt t="16123" x="3949700" y="3448050"/>
          <p14:tracePt t="16139" x="3924300" y="3435350"/>
          <p14:tracePt t="16156" x="3905250" y="3409950"/>
          <p14:tracePt t="16173" x="3867150" y="3390900"/>
          <p14:tracePt t="16176" x="3848100" y="3378200"/>
          <p14:tracePt t="16192" x="3841750" y="3365500"/>
          <p14:tracePt t="16206" x="3829050" y="3359150"/>
          <p14:tracePt t="16223" x="3816350" y="3352800"/>
          <p14:tracePt t="16239" x="3810000" y="3346450"/>
          <p14:tracePt t="16256" x="3803650" y="3327400"/>
          <p14:tracePt t="16273" x="3790950" y="3308350"/>
          <p14:tracePt t="16289" x="3778250" y="3295650"/>
          <p14:tracePt t="16306" x="3765550" y="3289300"/>
          <p14:tracePt t="16323" x="3759200" y="3276600"/>
          <p14:tracePt t="16339" x="3752850" y="3270250"/>
          <p14:tracePt t="16356" x="3746500" y="3270250"/>
          <p14:tracePt t="16374" x="3746500" y="3263900"/>
          <p14:tracePt t="16389" x="3733800" y="3263900"/>
          <p14:tracePt t="16406" x="3727450" y="3257550"/>
          <p14:tracePt t="16424" x="3721100" y="3251200"/>
          <p14:tracePt t="16448" x="3714750" y="3244850"/>
          <p14:tracePt t="16472" x="3708400" y="3244850"/>
          <p14:tracePt t="16504" x="3708400" y="3232150"/>
          <p14:tracePt t="16520" x="3702050" y="3232150"/>
          <p14:tracePt t="16536" x="3695700" y="3225800"/>
          <p14:tracePt t="16567" x="3695700" y="3213100"/>
          <p14:tracePt t="16590" x="3695700" y="3206750"/>
          <p14:tracePt t="16623" x="3695700" y="3200400"/>
          <p14:tracePt t="16640" x="3695700" y="3194050"/>
          <p14:tracePt t="16663" x="3695700" y="3187700"/>
          <p14:tracePt t="16679" x="3702050" y="3187700"/>
          <p14:tracePt t="16696" x="3708400" y="3181350"/>
          <p14:tracePt t="16704" x="3708400" y="3175000"/>
          <p14:tracePt t="16711" x="3727450" y="3168650"/>
          <p14:tracePt t="16723" x="3733800" y="3162300"/>
          <p14:tracePt t="16739" x="3746500" y="3149600"/>
          <p14:tracePt t="16756" x="3752850" y="3143250"/>
          <p14:tracePt t="16773" x="3759200" y="3130550"/>
          <p14:tracePt t="16789" x="3765550" y="3130550"/>
          <p14:tracePt t="16806" x="3771900" y="3111500"/>
          <p14:tracePt t="16822" x="3778250" y="3111500"/>
          <p14:tracePt t="16839" x="3778250" y="3105150"/>
          <p14:tracePt t="16855" x="3790950" y="3098800"/>
          <p14:tracePt t="16872" x="3797300" y="3092450"/>
          <p14:tracePt t="16889" x="3810000" y="3086100"/>
          <p14:tracePt t="16905" x="3816350" y="3073400"/>
          <p14:tracePt t="16939" x="3829050" y="3067050"/>
          <p14:tracePt t="16956" x="3835400" y="3067050"/>
          <p14:tracePt t="16973" x="3848100" y="3054350"/>
          <p14:tracePt t="16989" x="3867150" y="3054350"/>
          <p14:tracePt t="17006" x="3892550" y="3048000"/>
          <p14:tracePt t="17023" x="3905250" y="3041650"/>
          <p14:tracePt t="17039" x="3930650" y="3035300"/>
          <p14:tracePt t="17056" x="3962400" y="3028950"/>
          <p14:tracePt t="17073" x="4000500" y="3022600"/>
          <p14:tracePt t="17089" x="4051300" y="3009900"/>
          <p14:tracePt t="17106" x="4114800" y="3003550"/>
          <p14:tracePt t="17123" x="4178300" y="2997200"/>
          <p14:tracePt t="17139" x="4248150" y="2997200"/>
          <p14:tracePt t="17156" x="4311650" y="2997200"/>
          <p14:tracePt t="17173" x="4394200" y="2997200"/>
          <p14:tracePt t="17190" x="4470400" y="2997200"/>
          <p14:tracePt t="17192" x="4521200" y="2997200"/>
          <p14:tracePt t="17207" x="4610100" y="2997200"/>
          <p14:tracePt t="17223" x="4724400" y="2997200"/>
          <p14:tracePt t="17239" x="4851400" y="2997200"/>
          <p14:tracePt t="17256" x="4978400" y="2997200"/>
          <p14:tracePt t="17273" x="5080000" y="2997200"/>
          <p14:tracePt t="17290" x="5168900" y="2997200"/>
          <p14:tracePt t="17306" x="5251450" y="2997200"/>
          <p14:tracePt t="17323" x="5321300" y="3003550"/>
          <p14:tracePt t="17339" x="5397500" y="3016250"/>
          <p14:tracePt t="17356" x="5441950" y="3016250"/>
          <p14:tracePt t="17373" x="5480050" y="3028950"/>
          <p14:tracePt t="17391" x="5511800" y="3041650"/>
          <p14:tracePt t="17406" x="5530850" y="3060700"/>
          <p14:tracePt t="17423" x="5543550" y="3079750"/>
          <p14:tracePt t="17439" x="5556250" y="3092450"/>
          <p14:tracePt t="17456" x="5568950" y="3117850"/>
          <p14:tracePt t="17473" x="5568950" y="3143250"/>
          <p14:tracePt t="17489" x="5568950" y="3175000"/>
          <p14:tracePt t="17506" x="5568950" y="3206750"/>
          <p14:tracePt t="17523" x="5562600" y="3225800"/>
          <p14:tracePt t="17539" x="5530850" y="3263900"/>
          <p14:tracePt t="17556" x="5492750" y="3282950"/>
          <p14:tracePt t="17573" x="5429250" y="3302000"/>
          <p14:tracePt t="17590" x="5340350" y="3327400"/>
          <p14:tracePt t="17607" x="5207000" y="3365500"/>
          <p14:tracePt t="17623" x="5118100" y="3390900"/>
          <p14:tracePt t="17639" x="5035550" y="3409950"/>
          <p14:tracePt t="17656" x="4965700" y="3422650"/>
          <p14:tracePt t="17673" x="4921250" y="3429000"/>
          <p14:tracePt t="17689" x="4895850" y="3429000"/>
          <p14:tracePt t="17706" x="4883150" y="3429000"/>
          <p14:tracePt t="17723" x="4876800" y="3429000"/>
          <p14:tracePt t="17739" x="4864100" y="3429000"/>
          <p14:tracePt t="17756" x="4851400" y="3429000"/>
          <p14:tracePt t="17773" x="4826000" y="3441700"/>
          <p14:tracePt t="17790" x="4813300" y="3441700"/>
          <p14:tracePt t="17806" x="4775200" y="3441700"/>
          <p14:tracePt t="17823" x="4768850" y="3441700"/>
          <p14:tracePt t="17839" x="4756150" y="3441700"/>
          <p14:tracePt t="17856" x="4749800" y="3435350"/>
          <p14:tracePt t="17873" x="4724400" y="3422650"/>
          <p14:tracePt t="17890" x="4711700" y="3416300"/>
          <p14:tracePt t="17906" x="4692650" y="3397250"/>
          <p14:tracePt t="17923" x="4654550" y="3371850"/>
          <p14:tracePt t="17939" x="4603750" y="3333750"/>
          <p14:tracePt t="17956" x="4559300" y="3295650"/>
          <p14:tracePt t="17973" x="4483100" y="3244850"/>
          <p14:tracePt t="17989" x="4394200" y="3187700"/>
          <p14:tracePt t="18007" x="4260850" y="3092450"/>
          <p14:tracePt t="18023" x="4178300" y="3035300"/>
          <p14:tracePt t="18039" x="4146550" y="3009900"/>
          <p14:tracePt t="18056" x="4127500" y="2990850"/>
          <p14:tracePt t="18073" x="4121150" y="2971800"/>
          <p14:tracePt t="18090" x="4114800" y="2971800"/>
          <p14:tracePt t="18224" x="4114800" y="2965450"/>
          <p14:tracePt t="18272" x="4121150" y="2959100"/>
          <p14:tracePt t="18288" x="4127500" y="2940050"/>
          <p14:tracePt t="18296" x="4127500" y="2927350"/>
          <p14:tracePt t="18306" x="4133850" y="2914650"/>
          <p14:tracePt t="18323" x="4165600" y="2857500"/>
          <p14:tracePt t="18339" x="4191000" y="2794000"/>
          <p14:tracePt t="18356" x="4229100" y="2717800"/>
          <p14:tracePt t="18373" x="4273550" y="2622550"/>
          <p14:tracePt t="18389" x="4337050" y="2540000"/>
          <p14:tracePt t="18406" x="4387850" y="2419350"/>
          <p14:tracePt t="18423" x="4406900" y="2330450"/>
          <p14:tracePt t="18439" x="4425950" y="2279650"/>
          <p14:tracePt t="18456" x="4464050" y="2203450"/>
          <p14:tracePt t="18473" x="4508500" y="2139950"/>
          <p14:tracePt t="18489" x="4578350" y="2038350"/>
          <p14:tracePt t="18506" x="4629150" y="1955800"/>
          <p14:tracePt t="18524" x="4673600" y="1879600"/>
          <p14:tracePt t="18539" x="4692650" y="1784350"/>
          <p14:tracePt t="18555" x="4705350" y="1714500"/>
          <p14:tracePt t="18572" x="4705350" y="1663700"/>
          <p14:tracePt t="18589" x="4705350" y="1631950"/>
          <p14:tracePt t="18606" x="4692650" y="1600200"/>
          <p14:tracePt t="18623" x="4673600" y="1555750"/>
          <p14:tracePt t="18639" x="4648200" y="1517650"/>
          <p14:tracePt t="18656" x="4622800" y="1492250"/>
          <p14:tracePt t="18673" x="4584700" y="1447800"/>
          <p14:tracePt t="18689" x="4546600" y="1403350"/>
          <p14:tracePt t="18706" x="4521200" y="1358900"/>
          <p14:tracePt t="18723" x="4495800" y="1320800"/>
          <p14:tracePt t="18739" x="4483100" y="1301750"/>
          <p14:tracePt t="18756" x="4464050" y="1276350"/>
          <p14:tracePt t="18773" x="4451350" y="1263650"/>
          <p14:tracePt t="18789" x="4432300" y="1250950"/>
          <p14:tracePt t="18806" x="4394200" y="1250950"/>
          <p14:tracePt t="18823" x="4362450" y="1250950"/>
          <p14:tracePt t="18839" x="4330700" y="1257300"/>
          <p14:tracePt t="18856" x="4292600" y="1257300"/>
          <p14:tracePt t="18873" x="4254500" y="1263650"/>
          <p14:tracePt t="18889" x="4210050" y="1263650"/>
          <p14:tracePt t="18906" x="4184650" y="1270000"/>
          <p14:tracePt t="18923" x="4152900" y="1276350"/>
          <p14:tracePt t="18939" x="4127500" y="1276350"/>
          <p14:tracePt t="18956" x="4121150" y="1276350"/>
          <p14:tracePt t="18973" x="4108450" y="1276350"/>
          <p14:tracePt t="18989" x="4102100" y="1276350"/>
          <p14:tracePt t="19006" x="4089400" y="1276350"/>
          <p14:tracePt t="19023" x="4083050" y="1270000"/>
          <p14:tracePt t="19039" x="4070350" y="1257300"/>
          <p14:tracePt t="19056" x="4044950" y="1238250"/>
          <p14:tracePt t="19089" x="4025900" y="1219200"/>
          <p14:tracePt t="19106" x="4019550" y="1200150"/>
          <p14:tracePt t="19123" x="4013200" y="1187450"/>
          <p14:tracePt t="19139" x="4006850" y="1168400"/>
          <p14:tracePt t="19156" x="4006850" y="1149350"/>
          <p14:tracePt t="19173" x="4000500" y="1130300"/>
          <p14:tracePt t="19189" x="4000500" y="1111250"/>
          <p14:tracePt t="19207" x="3994150" y="1079500"/>
          <p14:tracePt t="19223" x="3994150" y="1066800"/>
          <p14:tracePt t="19239" x="4000500" y="1054100"/>
          <p14:tracePt t="19256" x="4013200" y="1028700"/>
          <p14:tracePt t="19273" x="4032250" y="1009650"/>
          <p14:tracePt t="19289" x="4051300" y="996950"/>
          <p14:tracePt t="19306" x="4076700" y="977900"/>
          <p14:tracePt t="19323" x="4114800" y="965200"/>
          <p14:tracePt t="19339" x="4140200" y="952500"/>
          <p14:tracePt t="19356" x="4165600" y="939800"/>
          <p14:tracePt t="19373" x="4178300" y="933450"/>
          <p14:tracePt t="19389" x="4210050" y="927100"/>
          <p14:tracePt t="19407" x="4248150" y="914400"/>
          <p14:tracePt t="19423" x="4298950" y="908050"/>
          <p14:tracePt t="19439" x="4368800" y="901700"/>
          <p14:tracePt t="19456" x="4464050" y="882650"/>
          <p14:tracePt t="19473" x="4578350" y="882650"/>
          <p14:tracePt t="19489" x="4679950" y="882650"/>
          <p14:tracePt t="19506" x="4768850" y="882650"/>
          <p14:tracePt t="19523" x="4819650" y="882650"/>
          <p14:tracePt t="19539" x="4851400" y="882650"/>
          <p14:tracePt t="19556" x="4876800" y="882650"/>
          <p14:tracePt t="19573" x="4895850" y="882650"/>
          <p14:tracePt t="19589" x="4914900" y="889000"/>
          <p14:tracePt t="19607" x="4946650" y="908050"/>
          <p14:tracePt t="19624" x="4965700" y="914400"/>
          <p14:tracePt t="19639" x="4991100" y="933450"/>
          <p14:tracePt t="19656" x="5035550" y="958850"/>
          <p14:tracePt t="19673" x="5060950" y="984250"/>
          <p14:tracePt t="19689" x="5086350" y="1009650"/>
          <p14:tracePt t="19706" x="5099050" y="1041400"/>
          <p14:tracePt t="19723" x="5111750" y="1066800"/>
          <p14:tracePt t="19739" x="5118100" y="1104900"/>
          <p14:tracePt t="19756" x="5118100" y="1136650"/>
          <p14:tracePt t="19773" x="5118100" y="1174750"/>
          <p14:tracePt t="19789" x="5118100" y="1212850"/>
          <p14:tracePt t="19807" x="5105400" y="1263650"/>
          <p14:tracePt t="19823" x="5067300" y="1301750"/>
          <p14:tracePt t="19840" x="5022850" y="1327150"/>
          <p14:tracePt t="19856" x="4972050" y="1352550"/>
          <p14:tracePt t="19873" x="4876800" y="1358900"/>
          <p14:tracePt t="19889" x="4819650" y="1371600"/>
          <p14:tracePt t="19906" x="4768850" y="1371600"/>
          <p14:tracePt t="19923" x="4730750" y="1384300"/>
          <p14:tracePt t="19940" x="4699000" y="1384300"/>
          <p14:tracePt t="19956" x="4679950" y="1390650"/>
          <p14:tracePt t="19973" x="4673600" y="1397000"/>
          <p14:tracePt t="20056" x="4673600" y="1409700"/>
          <p14:tracePt t="20072" x="4673600" y="1416050"/>
          <p14:tracePt t="20080" x="4673600" y="1435100"/>
          <p14:tracePt t="20089" x="4673600" y="1441450"/>
          <p14:tracePt t="20106" x="4673600" y="1460500"/>
          <p14:tracePt t="20123" x="4686300" y="1511300"/>
          <p14:tracePt t="20139" x="4724400" y="1600200"/>
          <p14:tracePt t="20156" x="4768850" y="1682750"/>
          <p14:tracePt t="20173" x="4806950" y="1784350"/>
          <p14:tracePt t="20189" x="4838700" y="1866900"/>
          <p14:tracePt t="20193" x="4851400" y="1924050"/>
          <p14:tracePt t="20207" x="4857750" y="2032000"/>
          <p14:tracePt t="20223" x="4889500" y="2127250"/>
          <p14:tracePt t="20239" x="4908550" y="2273300"/>
          <p14:tracePt t="20256" x="4933950" y="2362200"/>
          <p14:tracePt t="20273" x="4953000" y="2419350"/>
          <p14:tracePt t="20289" x="4997450" y="2501900"/>
          <p14:tracePt t="20306" x="5035550" y="2571750"/>
          <p14:tracePt t="20323" x="5054600" y="2628900"/>
          <p14:tracePt t="20339" x="5067300" y="2679700"/>
          <p14:tracePt t="20356" x="5080000" y="2705100"/>
          <p14:tracePt t="20373" x="5092700" y="2724150"/>
          <p14:tracePt t="20389" x="5111750" y="2755900"/>
          <p14:tracePt t="20407" x="5118100" y="2787650"/>
          <p14:tracePt t="20423" x="5118100" y="2800350"/>
          <p14:tracePt t="20439" x="5111750" y="2819400"/>
          <p14:tracePt t="20456" x="5111750" y="2838450"/>
          <p14:tracePt t="20473" x="5105400" y="2851150"/>
          <p14:tracePt t="20489" x="5092700" y="2889250"/>
          <p14:tracePt t="20506" x="5080000" y="2901950"/>
          <p14:tracePt t="20523" x="5067300" y="2914650"/>
          <p14:tracePt t="20539" x="5035550" y="2933700"/>
          <p14:tracePt t="20556" x="4991100" y="2952750"/>
          <p14:tracePt t="20573" x="4959350" y="2965450"/>
          <p14:tracePt t="20589" x="4908550" y="2990850"/>
          <p14:tracePt t="20607" x="4819650" y="3022600"/>
          <p14:tracePt t="20623" x="4749800" y="3041650"/>
          <p14:tracePt t="20639" x="4673600" y="3060700"/>
          <p14:tracePt t="20656" x="4610100" y="3073400"/>
          <p14:tracePt t="20673" x="4533900" y="3073400"/>
          <p14:tracePt t="20689" x="4483100" y="3073400"/>
          <p14:tracePt t="20706" x="4451350" y="3073400"/>
          <p14:tracePt t="20723" x="4413250" y="3073400"/>
          <p14:tracePt t="20739" x="4375150" y="3073400"/>
          <p14:tracePt t="20756" x="4330700" y="3073400"/>
          <p14:tracePt t="20773" x="4286250" y="3067050"/>
          <p14:tracePt t="20789" x="4222750" y="3060700"/>
          <p14:tracePt t="20807" x="4114800" y="3035300"/>
          <p14:tracePt t="20823" x="4076700" y="3035300"/>
          <p14:tracePt t="20839" x="4032250" y="3016250"/>
          <p14:tracePt t="20856" x="4000500" y="3009900"/>
          <p14:tracePt t="20873" x="3981450" y="2990850"/>
          <p14:tracePt t="20889" x="3975100" y="2984500"/>
          <p14:tracePt t="20906" x="3968750" y="2971800"/>
          <p14:tracePt t="20923" x="3962400" y="2952750"/>
          <p14:tracePt t="20939" x="3962400" y="2946400"/>
          <p14:tracePt t="20956" x="3956050" y="2914650"/>
          <p14:tracePt t="20973" x="3949700" y="2889250"/>
          <p14:tracePt t="20989" x="3943350" y="2863850"/>
          <p14:tracePt t="21007" x="3937000" y="2813050"/>
          <p14:tracePt t="21023" x="3937000" y="2781300"/>
          <p14:tracePt t="21039" x="3937000" y="2749550"/>
          <p14:tracePt t="21056" x="3937000" y="2717800"/>
          <p14:tracePt t="21073" x="3943350" y="2692400"/>
          <p14:tracePt t="21089" x="3962400" y="2660650"/>
          <p14:tracePt t="21106" x="3975100" y="2641600"/>
          <p14:tracePt t="21123" x="3994150" y="2622550"/>
          <p14:tracePt t="21139" x="4013200" y="2609850"/>
          <p14:tracePt t="21156" x="4025900" y="2597150"/>
          <p14:tracePt t="21173" x="4051300" y="2584450"/>
          <p14:tracePt t="21176" x="4057650" y="2578100"/>
          <p14:tracePt t="21189" x="4083050" y="2578100"/>
          <p14:tracePt t="21207" x="4114800" y="2559050"/>
          <p14:tracePt t="21222" x="4140200" y="2552700"/>
          <p14:tracePt t="21239" x="4165600" y="2540000"/>
          <p14:tracePt t="21255" x="4197350" y="2540000"/>
          <p14:tracePt t="21272" x="4235450" y="2533650"/>
          <p14:tracePt t="21289" x="4273550" y="2533650"/>
          <p14:tracePt t="21306" x="4311650" y="2527300"/>
          <p14:tracePt t="21323" x="4343400" y="2527300"/>
          <p14:tracePt t="21339" x="4381500" y="2527300"/>
          <p14:tracePt t="21356" x="4413250" y="2527300"/>
          <p14:tracePt t="21373" x="4438650" y="2527300"/>
          <p14:tracePt t="21389" x="4476750" y="2527300"/>
          <p14:tracePt t="21407" x="4552950" y="2565400"/>
          <p14:tracePt t="21423" x="4616450" y="2590800"/>
          <p14:tracePt t="21439" x="4667250" y="2609850"/>
          <p14:tracePt t="21456" x="4699000" y="2628900"/>
          <p14:tracePt t="21473" x="4737100" y="2647950"/>
          <p14:tracePt t="21489" x="4756150" y="2660650"/>
          <p14:tracePt t="21506" x="4768850" y="2679700"/>
          <p14:tracePt t="21523" x="4794250" y="2692400"/>
          <p14:tracePt t="21539" x="4806950" y="2711450"/>
          <p14:tracePt t="21556" x="4819650" y="2730500"/>
          <p14:tracePt t="21573" x="4838700" y="2755900"/>
          <p14:tracePt t="21589" x="4864100" y="2794000"/>
          <p14:tracePt t="21607" x="4889500" y="2825750"/>
          <p14:tracePt t="21623" x="4902200" y="2838450"/>
          <p14:tracePt t="21639" x="4908550" y="2844800"/>
          <p14:tracePt t="21656" x="4908550" y="2851150"/>
          <p14:tracePt t="21673" x="4908550" y="2863850"/>
          <p14:tracePt t="21696" x="4908550" y="2870200"/>
          <p14:tracePt t="21706" x="4908550" y="2876550"/>
          <p14:tracePt t="21723" x="4902200" y="2889250"/>
          <p14:tracePt t="21739" x="4889500" y="2895600"/>
          <p14:tracePt t="21756" x="4876800" y="2914650"/>
          <p14:tracePt t="21773" x="4857750" y="2927350"/>
          <p14:tracePt t="21789" x="4838700" y="2940050"/>
          <p14:tracePt t="21807" x="4800600" y="2959100"/>
          <p14:tracePt t="21823" x="4787900" y="2965450"/>
          <p14:tracePt t="21839" x="4781550" y="2971800"/>
          <p14:tracePt t="21856" x="4775200" y="2978150"/>
          <p14:tracePt t="21873" x="4768850" y="2978150"/>
          <p14:tracePt t="21890" x="4762500" y="2978150"/>
          <p14:tracePt t="21906" x="4756150" y="2978150"/>
          <p14:tracePt t="21923" x="4743450" y="2984500"/>
          <p14:tracePt t="21939" x="4724400" y="2990850"/>
          <p14:tracePt t="21956" x="4718050" y="2990850"/>
          <p14:tracePt t="21973" x="4711700" y="2997200"/>
          <p14:tracePt t="21989" x="4705350" y="2997200"/>
          <p14:tracePt t="22006" x="4699000" y="3003550"/>
          <p14:tracePt t="23376" x="4699000" y="3009900"/>
          <p14:tracePt t="23407" x="4699000" y="3016250"/>
          <p14:tracePt t="23440" x="4699000" y="3028950"/>
          <p14:tracePt t="23480" x="4699000" y="3035300"/>
          <p14:tracePt t="23503" x="4705350" y="3035300"/>
          <p14:tracePt t="23527" x="4711700" y="3041650"/>
          <p14:tracePt t="23539" x="4718050" y="3048000"/>
          <p14:tracePt t="23556" x="4730750" y="3048000"/>
          <p14:tracePt t="23572" x="4743450" y="3054350"/>
          <p14:tracePt t="23589" x="4768850" y="3060700"/>
          <p14:tracePt t="23606" x="4806950" y="3073400"/>
          <p14:tracePt t="23622" x="4864100" y="3086100"/>
          <p14:tracePt t="23639" x="4933950" y="3105150"/>
          <p14:tracePt t="23656" x="5016500" y="3136900"/>
          <p14:tracePt t="23673" x="5111750" y="3162300"/>
          <p14:tracePt t="23689" x="5226050" y="3194050"/>
          <p14:tracePt t="23706" x="5334000" y="3232150"/>
          <p14:tracePt t="23723" x="5435600" y="3251200"/>
          <p14:tracePt t="23739" x="5537200" y="3276600"/>
          <p14:tracePt t="23756" x="5600700" y="3302000"/>
          <p14:tracePt t="23773" x="5664200" y="3327400"/>
          <p14:tracePt t="23789" x="5708650" y="3340100"/>
          <p14:tracePt t="23807" x="5746750" y="3359150"/>
          <p14:tracePt t="23823" x="5778500" y="3371850"/>
          <p14:tracePt t="23839" x="5803900" y="3390900"/>
          <p14:tracePt t="23856" x="5842000" y="3403600"/>
          <p14:tracePt t="23873" x="5867400" y="3409950"/>
          <p14:tracePt t="23889" x="5886450" y="3409950"/>
          <p14:tracePt t="23906" x="5905500" y="3422650"/>
          <p14:tracePt t="23923" x="5918200" y="3422650"/>
          <p14:tracePt t="23939" x="5924550" y="3422650"/>
          <p14:tracePt t="23956" x="5937250" y="3429000"/>
          <p14:tracePt t="23973" x="5943600" y="3441700"/>
          <p14:tracePt t="23989" x="5956300" y="3448050"/>
          <p14:tracePt t="24007" x="5962650" y="3454400"/>
          <p14:tracePt t="24022" x="5969000" y="3454400"/>
          <p14:tracePt t="24112" x="5969000" y="3460750"/>
          <p14:tracePt t="24134" x="5962650" y="3467100"/>
          <p14:tracePt t="24159" x="5956300" y="3467100"/>
          <p14:tracePt t="24175" x="5949950" y="3467100"/>
          <p14:tracePt t="24192" x="5943600" y="3467100"/>
          <p14:tracePt t="24199" x="5937250" y="3467100"/>
          <p14:tracePt t="24216" x="5930900" y="3467100"/>
          <p14:tracePt t="24224" x="5924550" y="3467100"/>
          <p14:tracePt t="24239" x="5918200" y="3467100"/>
          <p14:tracePt t="24256" x="5892800" y="3467100"/>
          <p14:tracePt t="24273" x="5873750" y="3467100"/>
          <p14:tracePt t="24289" x="5848350" y="3467100"/>
          <p14:tracePt t="24305" x="5822950" y="3467100"/>
          <p14:tracePt t="24322" x="5791200" y="3467100"/>
          <p14:tracePt t="24339" x="5759450" y="3460750"/>
          <p14:tracePt t="24356" x="5734050" y="3454400"/>
          <p14:tracePt t="24373" x="5708650" y="3454400"/>
          <p14:tracePt t="24389" x="5689600" y="3454400"/>
          <p14:tracePt t="24407" x="5645150" y="3448050"/>
          <p14:tracePt t="24423" x="5619750" y="3435350"/>
          <p14:tracePt t="24439" x="5588000" y="3435350"/>
          <p14:tracePt t="24456" x="5562600" y="3435350"/>
          <p14:tracePt t="24473" x="5543550" y="3429000"/>
          <p14:tracePt t="24489" x="5518150" y="3429000"/>
          <p14:tracePt t="24506" x="5505450" y="3416300"/>
          <p14:tracePt t="24523" x="5486400" y="3409950"/>
          <p14:tracePt t="24539" x="5467350" y="3403600"/>
          <p14:tracePt t="24556" x="5448300" y="3397250"/>
          <p14:tracePt t="24573" x="5429250" y="3384550"/>
          <p14:tracePt t="24589" x="5410200" y="3384550"/>
          <p14:tracePt t="24607" x="5391150" y="3359150"/>
          <p14:tracePt t="24623" x="5378450" y="3346450"/>
          <p14:tracePt t="24639" x="5372100" y="3340100"/>
          <p14:tracePt t="24656" x="5359400" y="3321050"/>
          <p14:tracePt t="24673" x="5353050" y="3302000"/>
          <p14:tracePt t="24689" x="5340350" y="3282950"/>
          <p14:tracePt t="24706" x="5327650" y="3257550"/>
          <p14:tracePt t="24723" x="5321300" y="3225800"/>
          <p14:tracePt t="24739" x="5314950" y="3200400"/>
          <p14:tracePt t="24756" x="5314950" y="3175000"/>
          <p14:tracePt t="24773" x="5314950" y="3149600"/>
          <p14:tracePt t="24790" x="5314950" y="3117850"/>
          <p14:tracePt t="24806" x="5359400" y="3060700"/>
          <p14:tracePt t="24823" x="5397500" y="3028950"/>
          <p14:tracePt t="24839" x="5435600" y="3003550"/>
          <p14:tracePt t="24856" x="5499100" y="2965450"/>
          <p14:tracePt t="24873" x="5549900" y="2940050"/>
          <p14:tracePt t="24890" x="5594350" y="2927350"/>
          <p14:tracePt t="24906" x="5638800" y="2908300"/>
          <p14:tracePt t="24923" x="5670550" y="2901950"/>
          <p14:tracePt t="24939" x="5721350" y="2882900"/>
          <p14:tracePt t="24956" x="5778500" y="2882900"/>
          <p14:tracePt t="24973" x="5861050" y="2870200"/>
          <p14:tracePt t="24989" x="5930900" y="2857500"/>
          <p14:tracePt t="25006" x="6051550" y="2857500"/>
          <p14:tracePt t="25023" x="6146800" y="2857500"/>
          <p14:tracePt t="25039" x="6223000" y="2857500"/>
          <p14:tracePt t="25056" x="6280150" y="2857500"/>
          <p14:tracePt t="25073" x="6337300" y="2857500"/>
          <p14:tracePt t="25089" x="6388100" y="2857500"/>
          <p14:tracePt t="25106" x="6438900" y="2857500"/>
          <p14:tracePt t="25123" x="6502400" y="2857500"/>
          <p14:tracePt t="25139" x="6572250" y="2863850"/>
          <p14:tracePt t="25156" x="6623050" y="2870200"/>
          <p14:tracePt t="25173" x="6686550" y="2889250"/>
          <p14:tracePt t="25190" x="6724650" y="2895600"/>
          <p14:tracePt t="25192" x="6750050" y="2908300"/>
          <p14:tracePt t="25206" x="6788150" y="2927350"/>
          <p14:tracePt t="25223" x="6845300" y="2946400"/>
          <p14:tracePt t="25239" x="6915150" y="2978150"/>
          <p14:tracePt t="25256" x="6978650" y="3009900"/>
          <p14:tracePt t="25273" x="7029450" y="3035300"/>
          <p14:tracePt t="25290" x="7048500" y="3054350"/>
          <p14:tracePt t="25306" x="7061200" y="3067050"/>
          <p14:tracePt t="25323" x="7061200" y="3092450"/>
          <p14:tracePt t="25339" x="7067550" y="3117850"/>
          <p14:tracePt t="25356" x="7073900" y="3143250"/>
          <p14:tracePt t="25373" x="7073900" y="3175000"/>
          <p14:tracePt t="25389" x="7073900" y="3194050"/>
          <p14:tracePt t="25407" x="7073900" y="3219450"/>
          <p14:tracePt t="25423" x="7073900" y="3244850"/>
          <p14:tracePt t="25439" x="7061200" y="3263900"/>
          <p14:tracePt t="25456" x="7054850" y="3276600"/>
          <p14:tracePt t="25473" x="7042150" y="3289300"/>
          <p14:tracePt t="25489" x="7029450" y="3302000"/>
          <p14:tracePt t="25506" x="7016750" y="3308350"/>
          <p14:tracePt t="25523" x="7004050" y="3314700"/>
          <p14:tracePt t="25539" x="6978650" y="3333750"/>
          <p14:tracePt t="25556" x="6934200" y="3333750"/>
          <p14:tracePt t="25572" x="6902450" y="3340100"/>
          <p14:tracePt t="25589" x="6851650" y="3352800"/>
          <p14:tracePt t="25605" x="6788150" y="3359150"/>
          <p14:tracePt t="25622" x="6711950" y="3365500"/>
          <p14:tracePt t="25639" x="6667500" y="3378200"/>
          <p14:tracePt t="25656" x="6629400" y="3390900"/>
          <p14:tracePt t="25673" x="6610350" y="3390900"/>
          <p14:tracePt t="25689" x="6578600" y="3403600"/>
          <p14:tracePt t="25706" x="6572250" y="3403600"/>
          <p14:tracePt t="25723" x="6559550" y="3403600"/>
          <p14:tracePt t="25739" x="6553200" y="3403600"/>
          <p14:tracePt t="25756" x="6546850" y="3409950"/>
          <p14:tracePt t="25772" x="6540500" y="3409950"/>
          <p14:tracePt t="25791" x="6527800" y="3409950"/>
          <p14:tracePt t="25805" x="6521450" y="3409950"/>
          <p14:tracePt t="25822" x="6508750" y="3416300"/>
          <p14:tracePt t="25839" x="6502400" y="3416300"/>
          <p14:tracePt t="25856" x="6496050" y="3416300"/>
          <p14:tracePt t="25873" x="6489700" y="3416300"/>
          <p14:tracePt t="25912" x="6483350" y="3416300"/>
          <p14:tracePt t="25936" x="6477000" y="3416300"/>
          <p14:tracePt t="25944" x="6470650" y="3416300"/>
          <p14:tracePt t="25956" x="6464300" y="3416300"/>
          <p14:tracePt t="25973" x="6451600" y="3416300"/>
          <p14:tracePt t="25989" x="6445250" y="3416300"/>
          <p14:tracePt t="26007" x="6426200" y="3416300"/>
          <p14:tracePt t="26039" x="6419850" y="3416300"/>
          <p14:tracePt t="26056" x="6413500" y="3416300"/>
          <p14:tracePt t="26336" x="6407150" y="3416300"/>
          <p14:tracePt t="26344" x="6394450" y="3416300"/>
          <p14:tracePt t="26356" x="6388100" y="3416300"/>
          <p14:tracePt t="26373" x="6356350" y="3397250"/>
          <p14:tracePt t="26389" x="6311900" y="3359150"/>
          <p14:tracePt t="26407" x="6242050" y="3289300"/>
          <p14:tracePt t="26423" x="6197600" y="3251200"/>
          <p14:tracePt t="26439" x="6159500" y="3200400"/>
          <p14:tracePt t="26456" x="6115050" y="3155950"/>
          <p14:tracePt t="26473" x="6070600" y="3086100"/>
          <p14:tracePt t="26489" x="6007100" y="3022600"/>
          <p14:tracePt t="26507" x="5937250" y="2946400"/>
          <p14:tracePt t="26523" x="5873750" y="2889250"/>
          <p14:tracePt t="26539" x="5822950" y="2851150"/>
          <p14:tracePt t="26556" x="5765800" y="2800350"/>
          <p14:tracePt t="26572" x="5721350" y="2768600"/>
          <p14:tracePt t="26589" x="5664200" y="2724150"/>
          <p14:tracePt t="26605" x="5632450" y="2705100"/>
          <p14:tracePt t="26622" x="5600700" y="2667000"/>
          <p14:tracePt t="26639" x="5588000" y="2660650"/>
          <p14:tracePt t="26656" x="5581650" y="2654300"/>
          <p14:tracePt t="26673" x="5575300" y="2641600"/>
          <p14:tracePt t="26706" x="5575300" y="2628900"/>
          <p14:tracePt t="26723" x="5575300" y="2622550"/>
          <p14:tracePt t="26739" x="5575300" y="2609850"/>
          <p14:tracePt t="26856" x="5575300" y="2622550"/>
          <p14:tracePt t="26871" x="5575300" y="2628900"/>
          <p14:tracePt t="26904" x="5575300" y="2635250"/>
          <p14:tracePt t="26920" x="5568950" y="2635250"/>
          <p14:tracePt t="26935" x="5562600" y="2635250"/>
          <p14:tracePt t="26944" x="5543550" y="2628900"/>
          <p14:tracePt t="26960" x="5530850" y="2622550"/>
          <p14:tracePt t="26973" x="5518150" y="2616200"/>
          <p14:tracePt t="26989" x="5505450" y="2603500"/>
          <p14:tracePt t="27007" x="5499100" y="2584450"/>
          <p14:tracePt t="27023" x="5486400" y="2578100"/>
          <p14:tracePt t="27039" x="5480050" y="2552700"/>
          <p14:tracePt t="27056" x="5473700" y="2533650"/>
          <p14:tracePt t="27073" x="5461000" y="2495550"/>
          <p14:tracePt t="27089" x="5461000" y="2470150"/>
          <p14:tracePt t="27106" x="5461000" y="2438400"/>
          <p14:tracePt t="27123" x="5461000" y="2406650"/>
          <p14:tracePt t="27139" x="5486400" y="2374900"/>
          <p14:tracePt t="27156" x="5492750" y="2349500"/>
          <p14:tracePt t="27173" x="5511800" y="2324100"/>
          <p14:tracePt t="27189" x="5530850" y="2298700"/>
          <p14:tracePt t="27207" x="5556250" y="2279650"/>
          <p14:tracePt t="27222" x="5568950" y="2260600"/>
          <p14:tracePt t="27239" x="5581650" y="2254250"/>
          <p14:tracePt t="27256" x="5600700" y="2241550"/>
          <p14:tracePt t="27273" x="5619750" y="2241550"/>
          <p14:tracePt t="27289" x="5626100" y="2235200"/>
          <p14:tracePt t="27306" x="5638800" y="2235200"/>
          <p14:tracePt t="27323" x="5645150" y="2235200"/>
          <p14:tracePt t="27339" x="5664200" y="2235200"/>
          <p14:tracePt t="27356" x="5689600" y="2235200"/>
          <p14:tracePt t="27373" x="5727700" y="2247900"/>
          <p14:tracePt t="27389" x="5753100" y="2254250"/>
          <p14:tracePt t="27407" x="5791200" y="2266950"/>
          <p14:tracePt t="27423" x="5803900" y="2266950"/>
          <p14:tracePt t="27439" x="5829300" y="2273300"/>
          <p14:tracePt t="27456" x="5854700" y="2298700"/>
          <p14:tracePt t="27473" x="5880100" y="2330450"/>
          <p14:tracePt t="27489" x="5899150" y="2355850"/>
          <p14:tracePt t="27506" x="5911850" y="2374900"/>
          <p14:tracePt t="27523" x="5930900" y="2393950"/>
          <p14:tracePt t="27539" x="5937250" y="2432050"/>
          <p14:tracePt t="27556" x="5937250" y="2444750"/>
          <p14:tracePt t="27573" x="5937250" y="2476500"/>
          <p14:tracePt t="27589" x="5949950" y="2482850"/>
          <p14:tracePt t="27607" x="5949950" y="2520950"/>
          <p14:tracePt t="27623" x="5930900" y="2540000"/>
          <p14:tracePt t="27639" x="5899150" y="2571750"/>
          <p14:tracePt t="27656" x="5861050" y="2609850"/>
          <p14:tracePt t="27673" x="5816600" y="2647950"/>
          <p14:tracePt t="27689" x="5778500" y="2667000"/>
          <p14:tracePt t="27706" x="5753100" y="2679700"/>
          <p14:tracePt t="27723" x="5746750" y="2679700"/>
          <p14:tracePt t="27739" x="5740400" y="2686050"/>
          <p14:tracePt t="27793" x="5753100" y="2686050"/>
          <p14:tracePt t="27800" x="5772150" y="2679700"/>
          <p14:tracePt t="27808" x="5784850" y="2673350"/>
          <p14:tracePt t="27823" x="5835650" y="2660650"/>
          <p14:tracePt t="27839" x="5892800" y="2647950"/>
          <p14:tracePt t="27856" x="5975350" y="2641600"/>
          <p14:tracePt t="27873" x="6045200" y="2635250"/>
          <p14:tracePt t="27889" x="6140450" y="2622550"/>
          <p14:tracePt t="27906" x="6223000" y="2622550"/>
          <p14:tracePt t="27923" x="6311900" y="2622550"/>
          <p14:tracePt t="27939" x="6394450" y="2622550"/>
          <p14:tracePt t="27956" x="6426200" y="2622550"/>
          <p14:tracePt t="27973" x="6432550" y="2622550"/>
          <p14:tracePt t="27989" x="6432550" y="2628900"/>
          <p14:tracePt t="28006" x="6432550" y="2635250"/>
          <p14:tracePt t="28023" x="6432550" y="2647950"/>
          <p14:tracePt t="28039" x="6432550" y="2654300"/>
          <p14:tracePt t="28056" x="6438900" y="2660650"/>
          <p14:tracePt t="28073" x="6445250" y="2660650"/>
          <p14:tracePt t="28128" x="6445250" y="2647950"/>
          <p14:tracePt t="28135" x="6438900" y="2635250"/>
          <p14:tracePt t="28144" x="6426200" y="2609850"/>
          <p14:tracePt t="28156" x="6426200" y="2603500"/>
          <p14:tracePt t="28173" x="6413500" y="2565400"/>
          <p14:tracePt t="28189" x="6407150" y="2527300"/>
          <p14:tracePt t="28207" x="6381750" y="2463800"/>
          <p14:tracePt t="28224" x="6369050" y="2419350"/>
          <p14:tracePt t="28239" x="6362700" y="2381250"/>
          <p14:tracePt t="28256" x="6362700" y="2355850"/>
          <p14:tracePt t="28273" x="6362700" y="2330450"/>
          <p14:tracePt t="28289" x="6362700" y="2311400"/>
          <p14:tracePt t="28306" x="6369050" y="2305050"/>
          <p14:tracePt t="28323" x="6388100" y="2292350"/>
          <p14:tracePt t="28339" x="6394450" y="2286000"/>
          <p14:tracePt t="28356" x="6413500" y="2286000"/>
          <p14:tracePt t="28373" x="6432550" y="2286000"/>
          <p14:tracePt t="28389" x="6470650" y="2273300"/>
          <p14:tracePt t="28406" x="6546850" y="2273300"/>
          <p14:tracePt t="28423" x="6597650" y="2273300"/>
          <p14:tracePt t="28439" x="6648450" y="2273300"/>
          <p14:tracePt t="28456" x="6680200" y="2273300"/>
          <p14:tracePt t="28473" x="6699250" y="2273300"/>
          <p14:tracePt t="28489" x="6718300" y="2279650"/>
          <p14:tracePt t="28506" x="6731000" y="2292350"/>
          <p14:tracePt t="28523" x="6743700" y="2317750"/>
          <p14:tracePt t="28539" x="6769100" y="2336800"/>
          <p14:tracePt t="28556" x="6794500" y="2368550"/>
          <p14:tracePt t="28573" x="6807200" y="2387600"/>
          <p14:tracePt t="28589" x="6819900" y="2425700"/>
          <p14:tracePt t="28607" x="6832600" y="2463800"/>
          <p14:tracePt t="28623" x="6832600" y="2476500"/>
          <p14:tracePt t="28639" x="6832600" y="2482850"/>
          <p14:tracePt t="28656" x="6826250" y="2495550"/>
          <p14:tracePt t="28673" x="6819900" y="2501900"/>
          <p14:tracePt t="28689" x="6807200" y="2514600"/>
          <p14:tracePt t="28706" x="6788150" y="2527300"/>
          <p14:tracePt t="28722" x="6775450" y="2533650"/>
          <p14:tracePt t="28739" x="6769100" y="2533650"/>
          <p14:tracePt t="28785" x="6762750" y="2533650"/>
          <p14:tracePt t="28792" x="6762750" y="2508250"/>
          <p14:tracePt t="28807" x="6750050" y="2451100"/>
          <p14:tracePt t="28823" x="6737350" y="2381250"/>
          <p14:tracePt t="28839" x="6731000" y="2324100"/>
          <p14:tracePt t="28856" x="6731000" y="2254250"/>
          <p14:tracePt t="28873" x="6724650" y="2171700"/>
          <p14:tracePt t="28889" x="6705600" y="2082800"/>
          <p14:tracePt t="28906" x="6686550" y="2006600"/>
          <p14:tracePt t="28923" x="6673850" y="1943100"/>
          <p14:tracePt t="28939" x="6667500" y="1892300"/>
          <p14:tracePt t="28956" x="6661150" y="1847850"/>
          <p14:tracePt t="28973" x="6661150" y="1809750"/>
          <p14:tracePt t="28989" x="6661150" y="1778000"/>
          <p14:tracePt t="29007" x="6661150" y="1739900"/>
          <p14:tracePt t="29023" x="6654800" y="1708150"/>
          <p14:tracePt t="29039" x="6654800" y="1670050"/>
          <p14:tracePt t="29056" x="6654800" y="1651000"/>
          <p14:tracePt t="29073" x="6654800" y="1619250"/>
          <p14:tracePt t="29089" x="6661150" y="1606550"/>
          <p14:tracePt t="29106" x="6673850" y="1587500"/>
          <p14:tracePt t="29123" x="6680200" y="1581150"/>
          <p14:tracePt t="29160" x="6686550" y="1574800"/>
          <p14:tracePt t="29184" x="6692900" y="1574800"/>
          <p14:tracePt t="29312" x="6692900" y="1568450"/>
          <p14:tracePt t="29327" x="6686550" y="1568450"/>
          <p14:tracePt t="29336" x="6680200" y="1562100"/>
          <p14:tracePt t="29344" x="6673850" y="1555750"/>
          <p14:tracePt t="29360" x="6661150" y="1555750"/>
          <p14:tracePt t="29373" x="6654800" y="1549400"/>
          <p14:tracePt t="29389" x="6648450" y="1549400"/>
          <p14:tracePt t="29407" x="6616700" y="1543050"/>
          <p14:tracePt t="29423" x="6604000" y="1536700"/>
          <p14:tracePt t="29439" x="6584950" y="1530350"/>
          <p14:tracePt t="29456" x="6565900" y="1511300"/>
          <p14:tracePt t="29473" x="6546850" y="1492250"/>
          <p14:tracePt t="29489" x="6534150" y="1479550"/>
          <p14:tracePt t="29506" x="6527800" y="1460500"/>
          <p14:tracePt t="29523" x="6521450" y="1447800"/>
          <p14:tracePt t="29539" x="6521450" y="1441450"/>
          <p14:tracePt t="29556" x="6521450" y="1428750"/>
          <p14:tracePt t="29572" x="6521450" y="1409700"/>
          <p14:tracePt t="29589" x="6534150" y="1390650"/>
          <p14:tracePt t="29606" x="6546850" y="1377950"/>
          <p14:tracePt t="29622" x="6591300" y="1358900"/>
          <p14:tracePt t="29639" x="6623050" y="1339850"/>
          <p14:tracePt t="29657" x="6661150" y="1314450"/>
          <p14:tracePt t="29673" x="6699250" y="1308100"/>
          <p14:tracePt t="29689" x="6737350" y="1295400"/>
          <p14:tracePt t="29706" x="6775450" y="1295400"/>
          <p14:tracePt t="29723" x="6788150" y="1295400"/>
          <p14:tracePt t="29739" x="6800850" y="1295400"/>
          <p14:tracePt t="29773" x="6807200" y="1295400"/>
          <p14:tracePt t="29789" x="6819900" y="1301750"/>
          <p14:tracePt t="29807" x="6838950" y="1333500"/>
          <p14:tracePt t="29823" x="6851650" y="1352550"/>
          <p14:tracePt t="29839" x="6851650" y="1377950"/>
          <p14:tracePt t="29856" x="6851650" y="1409700"/>
          <p14:tracePt t="29873" x="6864350" y="1454150"/>
          <p14:tracePt t="29889" x="6864350" y="1479550"/>
          <p14:tracePt t="29906" x="6864350" y="1504950"/>
          <p14:tracePt t="29923" x="6864350" y="1524000"/>
          <p14:tracePt t="29939" x="6832600" y="1536700"/>
          <p14:tracePt t="29956" x="6800850" y="1549400"/>
          <p14:tracePt t="29973" x="6743700" y="1574800"/>
          <p14:tracePt t="29989" x="6680200" y="1581150"/>
          <p14:tracePt t="30007" x="6565900" y="1600200"/>
          <p14:tracePt t="30023" x="6477000" y="1600200"/>
          <p14:tracePt t="30039" x="6375400" y="1600200"/>
          <p14:tracePt t="30056" x="6286500" y="1600200"/>
          <p14:tracePt t="30073" x="6191250" y="1600200"/>
          <p14:tracePt t="30089" x="6096000" y="1600200"/>
          <p14:tracePt t="30106" x="6013450" y="1600200"/>
          <p14:tracePt t="30123" x="5930900" y="1600200"/>
          <p14:tracePt t="30139" x="5861050" y="1593850"/>
          <p14:tracePt t="30156" x="5810250" y="1593850"/>
          <p14:tracePt t="30173" x="5778500" y="1593850"/>
          <p14:tracePt t="30189" x="5759450" y="1593850"/>
          <p14:tracePt t="30192" x="5753100" y="1593850"/>
          <p14:tracePt t="30205" x="5734050" y="1593850"/>
          <p14:tracePt t="30222" x="5721350" y="1600200"/>
          <p14:tracePt t="30239" x="5702300" y="1606550"/>
          <p14:tracePt t="30256" x="5676900" y="1619250"/>
          <p14:tracePt t="30273" x="5664200" y="1625600"/>
          <p14:tracePt t="30289" x="5645150" y="1631950"/>
          <p14:tracePt t="30306" x="5626100" y="1644650"/>
          <p14:tracePt t="30323" x="5613400" y="1644650"/>
          <p14:tracePt t="30356" x="5607050" y="1644650"/>
          <p14:tracePt t="30373" x="5600700" y="1638300"/>
          <p14:tracePt t="30389" x="5581650" y="1631950"/>
          <p14:tracePt t="30406" x="5562600" y="1619250"/>
          <p14:tracePt t="30423" x="5556250" y="1606550"/>
          <p14:tracePt t="30439" x="5543550" y="1593850"/>
          <p14:tracePt t="30607" x="5549900" y="1593850"/>
          <p14:tracePt t="30623" x="5562600" y="1593850"/>
          <p14:tracePt t="30631" x="5581650" y="1593850"/>
          <p14:tracePt t="30640" x="5600700" y="1606550"/>
          <p14:tracePt t="30656" x="5645150" y="1631950"/>
          <p14:tracePt t="30673" x="5746750" y="1689100"/>
          <p14:tracePt t="30689" x="5854700" y="1765300"/>
          <p14:tracePt t="30706" x="6032500" y="1892300"/>
          <p14:tracePt t="30723" x="6210300" y="2038350"/>
          <p14:tracePt t="30739" x="6362700" y="2171700"/>
          <p14:tracePt t="30756" x="6610350" y="2349500"/>
          <p14:tracePt t="30773" x="6750050" y="2476500"/>
          <p14:tracePt t="30790" x="6902450" y="2609850"/>
          <p14:tracePt t="30807" x="7023100" y="2749550"/>
          <p14:tracePt t="30823" x="7073900" y="2819400"/>
          <p14:tracePt t="30839" x="7112000" y="2895600"/>
          <p14:tracePt t="30856" x="7156450" y="2959100"/>
          <p14:tracePt t="30873" x="7200900" y="3028950"/>
          <p14:tracePt t="30889" x="7239000" y="3105150"/>
          <p14:tracePt t="30906" x="7270750" y="3168650"/>
          <p14:tracePt t="30923" x="7302500" y="3251200"/>
          <p14:tracePt t="30939" x="7321550" y="3314700"/>
          <p14:tracePt t="30956" x="7346950" y="3390900"/>
          <p14:tracePt t="30973" x="7353300" y="3454400"/>
          <p14:tracePt t="30989" x="7359650" y="3524250"/>
          <p14:tracePt t="31007" x="7359650" y="3594100"/>
          <p14:tracePt t="31023" x="7372350" y="3638550"/>
          <p14:tracePt t="31039" x="7372350" y="3683000"/>
          <p14:tracePt t="31056" x="7378700" y="3702050"/>
          <p14:tracePt t="31159" x="7366000" y="3702050"/>
          <p14:tracePt t="31168" x="7346950" y="3695700"/>
          <p14:tracePt t="31176" x="7334250" y="3695700"/>
          <p14:tracePt t="31189" x="7308850" y="3676650"/>
          <p14:tracePt t="31207" x="7245350" y="3632200"/>
          <p14:tracePt t="31223" x="7219950" y="3613150"/>
          <p14:tracePt t="31239" x="7194550" y="3594100"/>
          <p14:tracePt t="31256" x="7188200" y="3581400"/>
          <p14:tracePt t="31273" x="7181850" y="3575050"/>
          <p14:tracePt t="31306" x="7175500" y="3575050"/>
          <p14:tracePt t="31323" x="7169150" y="3562350"/>
          <p14:tracePt t="31344" x="7169150" y="3556000"/>
          <p14:tracePt t="31356" x="7162800" y="3543300"/>
          <p14:tracePt t="31373" x="7162800" y="3536950"/>
          <p14:tracePt t="31389" x="7150100" y="3505200"/>
          <p14:tracePt t="31407" x="7131050" y="3473450"/>
          <p14:tracePt t="31423" x="7124700" y="3467100"/>
          <p14:tracePt t="31439" x="7124700" y="3460750"/>
          <p14:tracePt t="31496" x="7124700" y="3454400"/>
          <p14:tracePt t="31520" x="7118350" y="3454400"/>
          <p14:tracePt t="31528" x="7112000" y="3448050"/>
          <p14:tracePt t="31560" x="7112000" y="3441700"/>
          <p14:tracePt t="31575" x="7105650" y="3435350"/>
          <p14:tracePt t="31632" x="7105650" y="3429000"/>
          <p14:tracePt t="31640" x="7105650" y="3422650"/>
          <p14:tracePt t="31697" x="7099300" y="3416300"/>
          <p14:tracePt t="31718" x="7092950" y="3409950"/>
          <p14:tracePt t="31784" x="7086600" y="3409950"/>
          <p14:tracePt t="31896" x="7086600" y="3403600"/>
          <p14:tracePt t="31904" x="7086600" y="3397250"/>
          <p14:tracePt t="31912" x="7092950" y="3390900"/>
          <p14:tracePt t="31935" x="7105650" y="3390900"/>
          <p14:tracePt t="31944" x="7118350" y="3390900"/>
          <p14:tracePt t="31956" x="7137400" y="3390900"/>
          <p14:tracePt t="31973" x="7181850" y="3390900"/>
          <p14:tracePt t="31989" x="7219950" y="3384550"/>
          <p14:tracePt t="32007" x="7296150" y="3378200"/>
          <p14:tracePt t="32023" x="7366000" y="3378200"/>
          <p14:tracePt t="32039" x="7416800" y="3378200"/>
          <p14:tracePt t="32056" x="7461250" y="3378200"/>
          <p14:tracePt t="32073" x="7505700" y="3378200"/>
          <p14:tracePt t="32089" x="7537450" y="3378200"/>
          <p14:tracePt t="32106" x="7562850" y="3378200"/>
          <p14:tracePt t="32123" x="7588250" y="3378200"/>
          <p14:tracePt t="32139" x="7600950" y="3378200"/>
          <p14:tracePt t="32156" x="7607300" y="3378200"/>
          <p14:tracePt t="32173" x="7626350" y="3378200"/>
          <p14:tracePt t="32189" x="7639050" y="3371850"/>
          <p14:tracePt t="32192" x="7645400" y="3371850"/>
          <p14:tracePt t="32207" x="7670800" y="3371850"/>
          <p14:tracePt t="32223" x="7689850" y="3371850"/>
          <p14:tracePt t="32256" x="7702550" y="3371850"/>
          <p14:tracePt t="32273" x="7708900" y="3365500"/>
          <p14:tracePt t="32289" x="7715250" y="3365500"/>
          <p14:tracePt t="32306" x="7721600" y="3365500"/>
          <p14:tracePt t="32323" x="7727950" y="3359150"/>
          <p14:tracePt t="32339" x="7740650" y="3359150"/>
          <p14:tracePt t="32356" x="7766050" y="3359150"/>
          <p14:tracePt t="32373" x="7810500" y="3359150"/>
          <p14:tracePt t="32389" x="7880350" y="3359150"/>
          <p14:tracePt t="32405" x="7969250" y="3359150"/>
          <p14:tracePt t="32422" x="8121650" y="3359150"/>
          <p14:tracePt t="32439" x="8216900" y="3359150"/>
          <p14:tracePt t="32456" x="8293100" y="3346450"/>
          <p14:tracePt t="32473" x="8382000" y="3346450"/>
          <p14:tracePt t="32489" x="8464550" y="3327400"/>
          <p14:tracePt t="32506" x="8534400" y="3321050"/>
          <p14:tracePt t="32523" x="8572500" y="3314700"/>
          <p14:tracePt t="32539" x="8578850" y="3308350"/>
          <p14:tracePt t="32912" x="8585200" y="3308350"/>
          <p14:tracePt t="33144" x="8585200" y="3302000"/>
          <p14:tracePt t="33614" x="8585200" y="3289300"/>
          <p14:tracePt t="33623" x="8585200" y="3282950"/>
          <p14:tracePt t="33631" x="8585200" y="3263900"/>
          <p14:tracePt t="33640" x="8585200" y="3244850"/>
          <p14:tracePt t="33656" x="8604250" y="3181350"/>
          <p14:tracePt t="33673" x="8610600" y="3086100"/>
          <p14:tracePt t="33706" x="8648700" y="2844800"/>
          <p14:tracePt t="33739" x="8718550" y="2609850"/>
          <p14:tracePt t="33756" x="8737600" y="2514600"/>
          <p14:tracePt t="33773" x="8737600" y="2425700"/>
          <p14:tracePt t="33789" x="8737600" y="2355850"/>
          <p14:tracePt t="33807" x="8737600" y="2286000"/>
          <p14:tracePt t="33823" x="8731250" y="2254250"/>
          <p14:tracePt t="33840" x="8724900" y="2222500"/>
          <p14:tracePt t="33856" x="8718550" y="2197100"/>
          <p14:tracePt t="33873" x="8705850" y="2159000"/>
          <p14:tracePt t="33889" x="8705850" y="2127250"/>
          <p14:tracePt t="33906" x="8686800" y="2101850"/>
          <p14:tracePt t="33923" x="8680450" y="2070100"/>
          <p14:tracePt t="33939" x="8667750" y="2057400"/>
          <p14:tracePt t="33956" x="8667750" y="2051050"/>
          <p14:tracePt t="33973" x="8661400" y="2051050"/>
          <p14:tracePt t="33989" x="8661400" y="2044700"/>
          <p14:tracePt t="34006" x="8655050" y="2044700"/>
          <p14:tracePt t="34031" x="8648700" y="2044700"/>
          <p14:tracePt t="34041" x="8642350" y="2044700"/>
          <p14:tracePt t="34056" x="8623300" y="2057400"/>
          <p14:tracePt t="34073" x="8604250" y="2070100"/>
          <p14:tracePt t="34089" x="8597900" y="2076450"/>
          <p14:tracePt t="34106" x="8591550" y="2082800"/>
          <p14:tracePt t="34123" x="8578850" y="2089150"/>
          <p14:tracePt t="34139" x="8572500" y="2095500"/>
          <p14:tracePt t="34352" x="8572500" y="2101850"/>
          <p14:tracePt t="34360" x="8572500" y="2108200"/>
          <p14:tracePt t="34384" x="8572500" y="2114550"/>
          <p14:tracePt t="34391" x="8572500" y="2120900"/>
          <p14:tracePt t="34407" x="8572500" y="2127250"/>
          <p14:tracePt t="34423" x="8572500" y="2133600"/>
          <p14:tracePt t="34439" x="8572500" y="2146300"/>
          <p14:tracePt t="34473" x="8572500" y="2152650"/>
          <p14:tracePt t="34489" x="8572500" y="2171700"/>
          <p14:tracePt t="34506" x="8572500" y="2197100"/>
          <p14:tracePt t="34523" x="8572500" y="2228850"/>
          <p14:tracePt t="34539" x="8572500" y="2254250"/>
          <p14:tracePt t="34556" x="8572500" y="2286000"/>
          <p14:tracePt t="34573" x="8559800" y="2330450"/>
          <p14:tracePt t="34589" x="8547100" y="2362200"/>
          <p14:tracePt t="34607" x="8534400" y="2425700"/>
          <p14:tracePt t="34623" x="8515350" y="2451100"/>
          <p14:tracePt t="34639" x="8502650" y="2482850"/>
          <p14:tracePt t="34656" x="8483600" y="2514600"/>
          <p14:tracePt t="34673" x="8470900" y="2540000"/>
          <p14:tracePt t="34689" x="8445500" y="2578100"/>
          <p14:tracePt t="34705" x="8420100" y="2616200"/>
          <p14:tracePt t="34722" x="8394700" y="2654300"/>
          <p14:tracePt t="34739" x="8362950" y="2705100"/>
          <p14:tracePt t="34756" x="8331200" y="2749550"/>
          <p14:tracePt t="34773" x="8299450" y="2781300"/>
          <p14:tracePt t="34790" x="8261350" y="2813050"/>
          <p14:tracePt t="34807" x="8229600" y="2851150"/>
          <p14:tracePt t="34823" x="8197850" y="2876550"/>
          <p14:tracePt t="34839" x="8159750" y="2895600"/>
          <p14:tracePt t="34856" x="8108950" y="2921000"/>
          <p14:tracePt t="34873" x="8045450" y="2946400"/>
          <p14:tracePt t="34890" x="7962900" y="2971800"/>
          <p14:tracePt t="34906" x="7905750" y="2984500"/>
          <p14:tracePt t="34923" x="7842250" y="3009900"/>
          <p14:tracePt t="34939" x="7791450" y="3035300"/>
          <p14:tracePt t="34956" x="7734300" y="3060700"/>
          <p14:tracePt t="34973" x="7696200" y="3073400"/>
          <p14:tracePt t="34990" x="7639050" y="3092450"/>
          <p14:tracePt t="35006" x="7562850" y="3111500"/>
          <p14:tracePt t="35023" x="7512050" y="3117850"/>
          <p14:tracePt t="35039" x="7461250" y="3124200"/>
          <p14:tracePt t="35056" x="7416800" y="3130550"/>
          <p14:tracePt t="35073" x="7378700" y="3130550"/>
          <p14:tracePt t="35089" x="7340600" y="3130550"/>
          <p14:tracePt t="35106" x="7321550" y="3130550"/>
          <p14:tracePt t="35123" x="7289800" y="3117850"/>
          <p14:tracePt t="35139" x="7251700" y="3098800"/>
          <p14:tracePt t="35156" x="7213600" y="3073400"/>
          <p14:tracePt t="35173" x="7188200" y="3048000"/>
          <p14:tracePt t="35189" x="7143750" y="3016250"/>
          <p14:tracePt t="35207" x="7067550" y="2952750"/>
          <p14:tracePt t="35222" x="7029450" y="2908300"/>
          <p14:tracePt t="35239" x="7004050" y="2870200"/>
          <p14:tracePt t="35256" x="6972300" y="2819400"/>
          <p14:tracePt t="35273" x="6959600" y="2762250"/>
          <p14:tracePt t="35289" x="6940550" y="2698750"/>
          <p14:tracePt t="35306" x="6927850" y="2622550"/>
          <p14:tracePt t="35323" x="6915150" y="2559050"/>
          <p14:tracePt t="35339" x="6915150" y="2495550"/>
          <p14:tracePt t="35356" x="6915150" y="2451100"/>
          <p14:tracePt t="35373" x="6915150" y="2425700"/>
          <p14:tracePt t="35389" x="6915150" y="2387600"/>
          <p14:tracePt t="35407" x="6915150" y="2336800"/>
          <p14:tracePt t="35423" x="6915150" y="2311400"/>
          <p14:tracePt t="35439" x="6915150" y="2298700"/>
          <p14:tracePt t="35456" x="6915150" y="2279650"/>
          <p14:tracePt t="35473" x="6915150" y="2266950"/>
          <p14:tracePt t="35489" x="6915150" y="2260600"/>
          <p14:tracePt t="35506" x="6915150" y="2254250"/>
          <p14:tracePt t="35523" x="6915150" y="2241550"/>
          <p14:tracePt t="35540" x="6915150" y="2235200"/>
          <p14:tracePt t="35556" x="6915150" y="2222500"/>
          <p14:tracePt t="35589" x="6915150" y="2216150"/>
          <p14:tracePt t="35605" x="6915150" y="2209800"/>
          <p14:tracePt t="35622" x="6927850" y="2197100"/>
          <p14:tracePt t="35656" x="6934200" y="2190750"/>
          <p14:tracePt t="35736" x="6940550" y="2190750"/>
          <p14:tracePt t="35744" x="6946900" y="2197100"/>
          <p14:tracePt t="35756" x="6946900" y="2203450"/>
          <p14:tracePt t="35773" x="6953250" y="2228850"/>
          <p14:tracePt t="35789" x="6965950" y="2254250"/>
          <p14:tracePt t="35807" x="6978650" y="2311400"/>
          <p14:tracePt t="35823" x="6997700" y="2349500"/>
          <p14:tracePt t="35839" x="7023100" y="2400300"/>
          <p14:tracePt t="35856" x="7035800" y="2432050"/>
          <p14:tracePt t="35873" x="7048500" y="2470150"/>
          <p14:tracePt t="35889" x="7054850" y="2520950"/>
          <p14:tracePt t="35906" x="7073900" y="2565400"/>
          <p14:tracePt t="35923" x="7080250" y="2609850"/>
          <p14:tracePt t="35939" x="7105650" y="2673350"/>
          <p14:tracePt t="35956" x="7131050" y="2730500"/>
          <p14:tracePt t="35973" x="7169150" y="2794000"/>
          <p14:tracePt t="35989" x="7207250" y="2857500"/>
          <p14:tracePt t="36007" x="7270750" y="2940050"/>
          <p14:tracePt t="36023" x="7315200" y="2990850"/>
          <p14:tracePt t="36039" x="7353300" y="3041650"/>
          <p14:tracePt t="36056" x="7423150" y="3086100"/>
          <p14:tracePt t="36073" x="7505700" y="3136900"/>
          <p14:tracePt t="36089" x="7626350" y="3175000"/>
          <p14:tracePt t="36106" x="7740650" y="3206750"/>
          <p14:tracePt t="36123" x="7861300" y="3219450"/>
          <p14:tracePt t="36139" x="7969250" y="3219450"/>
          <p14:tracePt t="36156" x="8096250" y="3219450"/>
          <p14:tracePt t="36173" x="8216900" y="3219450"/>
          <p14:tracePt t="36189" x="8331200" y="3219450"/>
          <p14:tracePt t="36207" x="8458200" y="3155950"/>
          <p14:tracePt t="36222" x="8509000" y="3111500"/>
          <p14:tracePt t="36239" x="8553450" y="3048000"/>
          <p14:tracePt t="36256" x="8591550" y="2990850"/>
          <p14:tracePt t="36273" x="8604250" y="2959100"/>
          <p14:tracePt t="36289" x="8610600" y="2921000"/>
          <p14:tracePt t="36306" x="8610600" y="2895600"/>
          <p14:tracePt t="36323" x="8623300" y="2870200"/>
          <p14:tracePt t="36339" x="8629650" y="2844800"/>
          <p14:tracePt t="36356" x="8629650" y="2813050"/>
          <p14:tracePt t="36373" x="8629650" y="2794000"/>
          <p14:tracePt t="36389" x="8629650" y="2781300"/>
          <p14:tracePt t="36407" x="8629650" y="2762250"/>
          <p14:tracePt t="36423" x="8629650" y="2749550"/>
          <p14:tracePt t="36439" x="8629650" y="2743200"/>
          <p14:tracePt t="36456" x="8629650" y="2724150"/>
          <p14:tracePt t="36473" x="8629650" y="2686050"/>
          <p14:tracePt t="36489" x="8629650" y="2654300"/>
          <p14:tracePt t="36506" x="8629650" y="2603500"/>
          <p14:tracePt t="36523" x="8629650" y="2527300"/>
          <p14:tracePt t="36540" x="8629650" y="2432050"/>
          <p14:tracePt t="36556" x="8629650" y="2343150"/>
          <p14:tracePt t="36573" x="8629650" y="2247900"/>
          <p14:tracePt t="36589" x="8629650" y="2178050"/>
          <p14:tracePt t="36607" x="8623300" y="2095500"/>
          <p14:tracePt t="36623" x="8604250" y="2044700"/>
          <p14:tracePt t="36639" x="8604250" y="2032000"/>
          <p14:tracePt t="36656" x="8585200" y="2000250"/>
          <p14:tracePt t="36673" x="8566150" y="1974850"/>
          <p14:tracePt t="36689" x="8566150" y="1955800"/>
          <p14:tracePt t="36706" x="8553450" y="1943100"/>
          <p14:tracePt t="36728" x="8553450" y="1936750"/>
          <p14:tracePt t="36744" x="8553450" y="1930400"/>
          <p14:tracePt t="36756" x="8547100" y="1924050"/>
          <p14:tracePt t="36773" x="8547100" y="1911350"/>
          <p14:tracePt t="36789" x="8540750" y="1892300"/>
          <p14:tracePt t="36807" x="8528050" y="1860550"/>
          <p14:tracePt t="36823" x="8528050" y="1841500"/>
          <p14:tracePt t="36839" x="8521700" y="1822450"/>
          <p14:tracePt t="36856" x="8521700" y="1809750"/>
          <p14:tracePt t="36873" x="8521700" y="1797050"/>
          <p14:tracePt t="36889" x="8521700" y="1784350"/>
          <p14:tracePt t="36906" x="8521700" y="1778000"/>
          <p14:tracePt t="36923" x="8521700" y="1765300"/>
          <p14:tracePt t="36939" x="8521700" y="1752600"/>
          <p14:tracePt t="36956" x="8521700" y="1739900"/>
          <p14:tracePt t="36973" x="8521700" y="1733550"/>
          <p14:tracePt t="36989" x="8521700" y="1720850"/>
          <p14:tracePt t="37007" x="8521700" y="1689100"/>
          <p14:tracePt t="37023" x="8521700" y="1663700"/>
          <p14:tracePt t="37039" x="8521700" y="1644650"/>
          <p14:tracePt t="37056" x="8521700" y="1619250"/>
          <p14:tracePt t="37073" x="8521700" y="1568450"/>
          <p14:tracePt t="37089" x="8534400" y="1536700"/>
          <p14:tracePt t="37106" x="8540750" y="1498600"/>
          <p14:tracePt t="37123" x="8540750" y="1460500"/>
          <p14:tracePt t="37139" x="8540750" y="1441450"/>
          <p14:tracePt t="37156" x="8553450" y="1409700"/>
          <p14:tracePt t="37173" x="8553450" y="1384300"/>
          <p14:tracePt t="37189" x="8553450" y="1365250"/>
          <p14:tracePt t="37192" x="8553450" y="1352550"/>
          <p14:tracePt t="37205" x="8553450" y="1333500"/>
          <p14:tracePt t="37222" x="8502650" y="1263650"/>
          <p14:tracePt t="37239" x="8470900" y="1231900"/>
          <p14:tracePt t="37256" x="8451850" y="1212850"/>
          <p14:tracePt t="37273" x="8445500" y="1200150"/>
          <p14:tracePt t="37289" x="8420100" y="1168400"/>
          <p14:tracePt t="37306" x="8407400" y="1155700"/>
          <p14:tracePt t="37323" x="8382000" y="1136650"/>
          <p14:tracePt t="37339" x="8350250" y="1123950"/>
          <p14:tracePt t="37356" x="8293100" y="1098550"/>
          <p14:tracePt t="37373" x="8242300" y="1066800"/>
          <p14:tracePt t="37389" x="8204200" y="1047750"/>
          <p14:tracePt t="37408" x="8159750" y="1028700"/>
          <p14:tracePt t="37423" x="8121650" y="1016000"/>
          <p14:tracePt t="37439" x="8083550" y="1003300"/>
          <p14:tracePt t="37456" x="8032750" y="984250"/>
          <p14:tracePt t="37473" x="7969250" y="965200"/>
          <p14:tracePt t="37489" x="7924800" y="952500"/>
          <p14:tracePt t="37506" x="7886700" y="946150"/>
          <p14:tracePt t="37523" x="7848600" y="946150"/>
          <p14:tracePt t="37539" x="7816850" y="939800"/>
          <p14:tracePt t="37556" x="7766050" y="927100"/>
          <p14:tracePt t="37573" x="7740650" y="927100"/>
          <p14:tracePt t="37589" x="7696200" y="927100"/>
          <p14:tracePt t="37606" x="7651750" y="927100"/>
          <p14:tracePt t="37622" x="7600950" y="927100"/>
          <p14:tracePt t="37639" x="7575550" y="933450"/>
          <p14:tracePt t="37656" x="7537450" y="946150"/>
          <p14:tracePt t="37673" x="7505700" y="952500"/>
          <p14:tracePt t="37689" x="7480300" y="958850"/>
          <p14:tracePt t="37706" x="7435850" y="977900"/>
          <p14:tracePt t="37723" x="7410450" y="984250"/>
          <p14:tracePt t="37739" x="7378700" y="1003300"/>
          <p14:tracePt t="37756" x="7334250" y="1028700"/>
          <p14:tracePt t="37773" x="7296150" y="1047750"/>
          <p14:tracePt t="37789" x="7239000" y="1079500"/>
          <p14:tracePt t="37807" x="7181850" y="1117600"/>
          <p14:tracePt t="37823" x="7137400" y="1162050"/>
          <p14:tracePt t="37839" x="7105650" y="1193800"/>
          <p14:tracePt t="37856" x="7061200" y="1244600"/>
          <p14:tracePt t="37873" x="7054850" y="1263650"/>
          <p14:tracePt t="37889" x="7035800" y="1282700"/>
          <p14:tracePt t="37906" x="7035800" y="1301750"/>
          <p14:tracePt t="37923" x="7035800" y="1320800"/>
          <p14:tracePt t="37939" x="7035800" y="1333500"/>
          <p14:tracePt t="37956" x="7035800" y="1352550"/>
          <p14:tracePt t="37973" x="7035800" y="1371600"/>
          <p14:tracePt t="37989" x="7035800" y="1390650"/>
          <p14:tracePt t="38007" x="7035800" y="1428750"/>
          <p14:tracePt t="38023" x="7035800" y="1454150"/>
          <p14:tracePt t="38039" x="7042150" y="1473200"/>
          <p14:tracePt t="38056" x="7048500" y="1485900"/>
          <p14:tracePt t="38073" x="7061200" y="1498600"/>
          <p14:tracePt t="38089" x="7067550" y="1517650"/>
          <p14:tracePt t="38106" x="7067550" y="1524000"/>
          <p14:tracePt t="38123" x="7067550" y="1536700"/>
          <p14:tracePt t="38139" x="7067550" y="1543050"/>
          <p14:tracePt t="38156" x="7067550" y="1555750"/>
          <p14:tracePt t="38173" x="7067550" y="1562100"/>
          <p14:tracePt t="38455" x="7080250" y="1581150"/>
          <p14:tracePt t="38480" x="7080250" y="1593850"/>
          <p14:tracePt t="38488" x="7092950" y="1606550"/>
          <p14:tracePt t="38496" x="7092950" y="1612900"/>
          <p14:tracePt t="38506" x="7105650" y="1619250"/>
          <p14:tracePt t="38523" x="7112000" y="1625600"/>
          <p14:tracePt t="38539" x="7118350" y="1651000"/>
          <p14:tracePt t="38556" x="7124700" y="1651000"/>
          <p14:tracePt t="38573" x="7131050" y="1663700"/>
          <p14:tracePt t="38623" x="7137400" y="1670050"/>
          <p14:tracePt t="38639" x="7150100" y="1682750"/>
          <p14:tracePt t="38655" x="7156450" y="1682750"/>
          <p14:tracePt t="38663" x="7162800" y="1689100"/>
          <p14:tracePt t="38680" x="7181850" y="1695450"/>
          <p14:tracePt t="38696" x="7194550" y="1695450"/>
          <p14:tracePt t="38706" x="7200900" y="1701800"/>
          <p14:tracePt t="38723" x="7207250" y="1701800"/>
          <p14:tracePt t="38768" x="7213600" y="1701800"/>
          <p14:tracePt t="38785" x="7219950" y="1701800"/>
          <p14:tracePt t="38807" x="7226300" y="1701800"/>
          <p14:tracePt t="38815" x="7232650" y="1701800"/>
          <p14:tracePt t="38823" x="7239000" y="1701800"/>
          <p14:tracePt t="38840" x="7245350" y="1701800"/>
          <p14:tracePt t="38856" x="7251700" y="1701800"/>
          <p14:tracePt t="38873" x="7264400" y="1701800"/>
          <p14:tracePt t="38889" x="7283450" y="1701800"/>
          <p14:tracePt t="38906" x="7327900" y="1701800"/>
          <p14:tracePt t="38923" x="7404100" y="1720850"/>
          <p14:tracePt t="38939" x="7512050" y="1739900"/>
          <p14:tracePt t="38956" x="7626350" y="1778000"/>
          <p14:tracePt t="38973" x="7759700" y="1816100"/>
          <p14:tracePt t="38989" x="7861300" y="1835150"/>
          <p14:tracePt t="39006" x="7994650" y="1866900"/>
          <p14:tracePt t="39023" x="8058150" y="1885950"/>
          <p14:tracePt t="39039" x="8102600" y="1905000"/>
          <p14:tracePt t="39056" x="8147050" y="1911350"/>
          <p14:tracePt t="39073" x="8197850" y="1930400"/>
          <p14:tracePt t="39089" x="8242300" y="1943100"/>
          <p14:tracePt t="39106" x="8293100" y="1955800"/>
          <p14:tracePt t="39123" x="8375650" y="1987550"/>
          <p14:tracePt t="39139" x="8451850" y="2019300"/>
          <p14:tracePt t="39156" x="8547100" y="2057400"/>
          <p14:tracePt t="39173" x="8623300" y="2089150"/>
          <p14:tracePt t="39189" x="8686800" y="2127250"/>
          <p14:tracePt t="39192" x="8724900" y="2152650"/>
          <p14:tracePt t="39207" x="8782050" y="2184400"/>
          <p14:tracePt t="39223" x="8826500" y="2228850"/>
          <p14:tracePt t="39239" x="8851900" y="2254250"/>
          <p14:tracePt t="39256" x="8858250" y="2279650"/>
          <p14:tracePt t="39273" x="8864600" y="2292350"/>
          <p14:tracePt t="39289" x="8870950" y="2324100"/>
          <p14:tracePt t="39306" x="8883650" y="2349500"/>
          <p14:tracePt t="39323" x="8896350" y="2381250"/>
          <p14:tracePt t="39339" x="8915400" y="2419350"/>
          <p14:tracePt t="39356" x="8915400" y="2444750"/>
          <p14:tracePt t="39373" x="8915400" y="2470150"/>
          <p14:tracePt t="39389" x="8915400" y="2501900"/>
          <p14:tracePt t="39407" x="8915400" y="2552700"/>
          <p14:tracePt t="39423" x="8915400" y="2571750"/>
          <p14:tracePt t="39439" x="8915400" y="2597150"/>
          <p14:tracePt t="39456" x="8915400" y="2622550"/>
          <p14:tracePt t="39473" x="8915400" y="2635250"/>
          <p14:tracePt t="39489" x="8915400" y="2654300"/>
          <p14:tracePt t="39506" x="8915400" y="2667000"/>
          <p14:tracePt t="39523" x="8909050" y="2679700"/>
          <p14:tracePt t="39539" x="8909050" y="2686050"/>
          <p14:tracePt t="39556" x="8909050" y="2698750"/>
          <p14:tracePt t="39589" x="8909050" y="2705100"/>
          <p14:tracePt t="40192" x="8902700" y="2711450"/>
          <p14:tracePt t="40208" x="8896350" y="2711450"/>
          <p14:tracePt t="40248" x="8890000" y="2711450"/>
          <p14:tracePt t="40264" x="8883650" y="2711450"/>
          <p14:tracePt t="40288" x="8877300" y="2711450"/>
          <p14:tracePt t="40896" x="8870950" y="2711450"/>
          <p14:tracePt t="41487" x="8864600" y="2711450"/>
          <p14:tracePt t="41504" x="8864600" y="2705100"/>
          <p14:tracePt t="41567" x="8864600" y="2698750"/>
          <p14:tracePt t="42008" x="8864600" y="2692400"/>
          <p14:tracePt t="42015" x="8864600" y="2679700"/>
          <p14:tracePt t="42024" x="8858250" y="2679700"/>
          <p14:tracePt t="42039" x="8839200" y="2679700"/>
          <p14:tracePt t="42056" x="8813800" y="2673350"/>
          <p14:tracePt t="42073" x="8756650" y="2673350"/>
          <p14:tracePt t="42090" x="8674100" y="2673350"/>
          <p14:tracePt t="42123" x="8337550" y="2673350"/>
          <p14:tracePt t="42156" x="7816850" y="2654300"/>
          <p14:tracePt t="42173" x="7499350" y="2641600"/>
          <p14:tracePt t="42190" x="7239000" y="2641600"/>
          <p14:tracePt t="42206" x="7035800" y="2641600"/>
          <p14:tracePt t="42223" x="6946900" y="2654300"/>
          <p14:tracePt t="42240" x="6864350" y="2679700"/>
          <p14:tracePt t="42256" x="6775450" y="2705100"/>
          <p14:tracePt t="42273" x="6699250" y="2736850"/>
          <p14:tracePt t="42289" x="6616700" y="2755900"/>
          <p14:tracePt t="42306" x="6534150" y="2800350"/>
          <p14:tracePt t="42323" x="6451600" y="2838450"/>
          <p14:tracePt t="42339" x="6350000" y="2876550"/>
          <p14:tracePt t="42356" x="6235700" y="2933700"/>
          <p14:tracePt t="42373" x="6083300" y="3009900"/>
          <p14:tracePt t="42390" x="5943600" y="3060700"/>
          <p14:tracePt t="42406" x="5734050" y="3175000"/>
          <p14:tracePt t="42423" x="5607050" y="3251200"/>
          <p14:tracePt t="42439" x="5499100" y="3333750"/>
          <p14:tracePt t="42456" x="5403850" y="3429000"/>
          <p14:tracePt t="42473" x="5308600" y="3543300"/>
          <p14:tracePt t="42489" x="5213350" y="3651250"/>
          <p14:tracePt t="42506" x="5124450" y="3771900"/>
          <p14:tracePt t="42523" x="5022850" y="3917950"/>
          <p14:tracePt t="42540" x="4876800" y="4095750"/>
          <p14:tracePt t="42556" x="4743450" y="4229100"/>
          <p14:tracePt t="42573" x="4584700" y="4400550"/>
          <p14:tracePt t="42590" x="4464050" y="4540250"/>
          <p14:tracePt t="42606" x="4254500" y="4787900"/>
          <p14:tracePt t="42623" x="4171950" y="4889500"/>
          <p14:tracePt t="42639" x="4057650" y="5029200"/>
          <p14:tracePt t="42656" x="3975100" y="5137150"/>
          <p14:tracePt t="42673" x="3873500" y="5251450"/>
          <p14:tracePt t="42689" x="3778250" y="5378450"/>
          <p14:tracePt t="42706" x="3676650" y="5480050"/>
          <p14:tracePt t="42723" x="3575050" y="5607050"/>
          <p14:tracePt t="42740" x="3454400" y="5689600"/>
          <p14:tracePt t="42756" x="3333750" y="5784850"/>
          <p14:tracePt t="42773" x="3238500" y="5848350"/>
          <p14:tracePt t="42789" x="3143250" y="5918200"/>
          <p14:tracePt t="42806" x="3009900" y="6007100"/>
          <p14:tracePt t="42823" x="2971800" y="6032500"/>
          <p14:tracePt t="42839" x="2914650" y="6070600"/>
          <p14:tracePt t="42856" x="2863850" y="6096000"/>
          <p14:tracePt t="42873" x="2800350" y="6140450"/>
          <p14:tracePt t="42889" x="2749550" y="6165850"/>
          <p14:tracePt t="42906" x="2679700" y="6210300"/>
          <p14:tracePt t="42923" x="2603500" y="6261100"/>
          <p14:tracePt t="42940" x="2540000" y="6305550"/>
          <p14:tracePt t="42956" x="2438400" y="6343650"/>
          <p14:tracePt t="42973" x="2343150" y="6375400"/>
          <p14:tracePt t="42989" x="2241550" y="6400800"/>
          <p14:tracePt t="43007" x="2120900" y="6419850"/>
          <p14:tracePt t="43023" x="2063750" y="6432550"/>
          <p14:tracePt t="43039" x="2044700" y="6438900"/>
          <p14:tracePt t="43056" x="2012950" y="6457950"/>
          <p14:tracePt t="43073" x="2000250" y="6457950"/>
          <p14:tracePt t="43089" x="1987550" y="6470650"/>
          <p14:tracePt t="43106" x="1974850" y="6477000"/>
          <p14:tracePt t="43123" x="1968500" y="6477000"/>
          <p14:tracePt t="43139" x="1968500" y="6483350"/>
          <p14:tracePt t="43156" x="1962150" y="6489700"/>
          <p14:tracePt t="43232" x="1955800" y="6496050"/>
          <p14:tracePt t="43440" x="1943100" y="6496050"/>
          <p14:tracePt t="43448" x="1936750" y="6496050"/>
          <p14:tracePt t="43464" x="1924050" y="6496050"/>
          <p14:tracePt t="43473" x="1917700" y="6496050"/>
          <p14:tracePt t="43490" x="1911350" y="6496050"/>
          <p14:tracePt t="43527" x="1905000" y="6496050"/>
          <p14:tracePt t="44855" x="1905000" y="6502400"/>
          <p14:tracePt t="44872" x="1905000" y="6515100"/>
          <p14:tracePt t="44880" x="1905000" y="6527800"/>
          <p14:tracePt t="44890" x="1905000" y="6534150"/>
          <p14:tracePt t="44906" x="1905000" y="6559550"/>
          <p14:tracePt t="44923" x="1905000" y="6572250"/>
          <p14:tracePt t="44956" x="1911350" y="6591300"/>
          <p14:tracePt t="45016" x="1917700" y="6597650"/>
          <p14:tracePt t="45032" x="1943100" y="6604000"/>
          <p14:tracePt t="45040" x="1955800" y="6604000"/>
          <p14:tracePt t="45056" x="1993900" y="6604000"/>
          <p14:tracePt t="45073" x="2006600" y="6604000"/>
          <p14:tracePt t="45106" x="2012950" y="6604000"/>
          <p14:tracePt t="45440" x="2012950" y="6597650"/>
          <p14:tracePt t="45455" x="2012950" y="6591300"/>
          <p14:tracePt t="45464" x="2012950" y="6584950"/>
          <p14:tracePt t="45473" x="2006600" y="6578600"/>
          <p14:tracePt t="45490" x="1993900" y="6565900"/>
          <p14:tracePt t="45506" x="1987550" y="6565900"/>
          <p14:tracePt t="45573" x="1974850" y="6553200"/>
          <p14:tracePt t="45855" x="1968500" y="6546850"/>
          <p14:tracePt t="45888" x="1962150" y="6546850"/>
          <p14:tracePt t="45896" x="1955800" y="6546850"/>
          <p14:tracePt t="45920" x="1949450" y="6546850"/>
          <p14:tracePt t="45936" x="1943100" y="6546850"/>
          <p14:tracePt t="45960" x="1936750" y="6546850"/>
          <p14:tracePt t="45973" x="1936750" y="6540500"/>
          <p14:tracePt t="46006" x="1924050" y="6534150"/>
          <p14:tracePt t="46039" x="1917700" y="6534150"/>
          <p14:tracePt t="46137" x="1911350" y="6527800"/>
          <p14:tracePt t="46144" x="1905000" y="6527800"/>
          <p14:tracePt t="46191" x="1898650" y="6521450"/>
          <p14:tracePt t="46344" x="1892300" y="6521450"/>
          <p14:tracePt t="46368" x="1885950" y="6515100"/>
          <p14:tracePt t="46448" x="1879600" y="6515100"/>
          <p14:tracePt t="46544" x="1873250" y="6515100"/>
          <p14:tracePt t="46552" x="1866900" y="6515100"/>
          <p14:tracePt t="46575" x="1860550" y="6515100"/>
          <p14:tracePt t="46584" x="1854200" y="6515100"/>
          <p14:tracePt t="46592" x="1847850" y="6515100"/>
          <p14:tracePt t="46616" x="1841500" y="6515100"/>
          <p14:tracePt t="46648" x="1828800" y="6515100"/>
          <p14:tracePt t="46784" x="1822450" y="6515100"/>
          <p14:tracePt t="46792" x="1822450" y="6508750"/>
          <p14:tracePt t="46841" x="1809750" y="6508750"/>
          <p14:tracePt t="46912" x="1803400" y="6508750"/>
          <p14:tracePt t="46928" x="1803400" y="6502400"/>
          <p14:tracePt t="46960" x="1797050" y="6502400"/>
          <p14:tracePt t="46968" x="1790700" y="6502400"/>
          <p14:tracePt t="46975" x="1784350" y="6502400"/>
          <p14:tracePt t="47000" x="1778000" y="6496050"/>
          <p14:tracePt t="47024" x="1771650" y="6496050"/>
          <p14:tracePt t="47048" x="1758950" y="6496050"/>
          <p14:tracePt t="47056" x="1752600" y="6496050"/>
          <p14:tracePt t="47064" x="1746250" y="6496050"/>
          <p14:tracePt t="47072" x="1739900" y="6496050"/>
          <p14:tracePt t="47089" x="1727200" y="6496050"/>
          <p14:tracePt t="47106" x="1720850" y="6496050"/>
          <p14:tracePt t="47123" x="1708150" y="6496050"/>
          <p14:tracePt t="47139" x="1695450" y="6496050"/>
          <p14:tracePt t="47156" x="1682750" y="6496050"/>
          <p14:tracePt t="47173" x="1663700" y="6502400"/>
          <p14:tracePt t="47189" x="1644650" y="6502400"/>
          <p14:tracePt t="47192" x="1631950" y="6508750"/>
          <p14:tracePt t="47207" x="1619250" y="6515100"/>
          <p14:tracePt t="47223" x="1612900" y="6515100"/>
          <p14:tracePt t="47257" x="1606550" y="6515100"/>
          <p14:tracePt t="47951" x="1593850" y="6521450"/>
          <p14:tracePt t="47960" x="1581150" y="6527800"/>
          <p14:tracePt t="47973" x="1555750" y="6527800"/>
          <p14:tracePt t="47990" x="1504950" y="6553200"/>
          <p14:tracePt t="48005" x="1441450" y="6578600"/>
          <p14:tracePt t="48022" x="1333500" y="6610350"/>
          <p14:tracePt t="48056" x="1257300" y="6635750"/>
          <p14:tracePt t="48440" x="768350" y="6591300"/>
          <p14:tracePt t="48448" x="768350" y="6578600"/>
          <p14:tracePt t="48456" x="768350" y="6572250"/>
          <p14:tracePt t="48473" x="768350" y="6546850"/>
          <p14:tracePt t="48490" x="768350" y="6521450"/>
          <p14:tracePt t="48523" x="768350" y="6477000"/>
          <p14:tracePt t="48556" x="787400" y="6432550"/>
          <p14:tracePt t="48573" x="793750" y="6400800"/>
          <p14:tracePt t="48589" x="812800" y="6369050"/>
          <p14:tracePt t="48606" x="844550" y="6311900"/>
          <p14:tracePt t="48623" x="863600" y="6267450"/>
          <p14:tracePt t="48639" x="863600" y="6254750"/>
          <p14:tracePt t="48656" x="863600" y="6242050"/>
          <p14:tracePt t="48673" x="863600" y="6235700"/>
          <p14:tracePt t="48816" x="863600" y="6229350"/>
          <p14:tracePt t="48841" x="857250" y="6229350"/>
          <p14:tracePt t="48848" x="850900" y="6229350"/>
          <p14:tracePt t="48856" x="838200" y="6229350"/>
          <p14:tracePt t="48873" x="831850" y="6229350"/>
          <p14:tracePt t="48889" x="819150" y="6229350"/>
          <p14:tracePt t="48906" x="806450" y="6229350"/>
          <p14:tracePt t="48923" x="800100" y="6229350"/>
          <p14:tracePt t="48939" x="793750" y="6229350"/>
          <p14:tracePt t="48956" x="787400" y="6229350"/>
          <p14:tracePt t="48990" x="781050" y="6229350"/>
          <p14:tracePt t="49007" x="774700" y="6229350"/>
          <p14:tracePt t="49024" x="774700" y="6223000"/>
          <p14:tracePt t="49042" x="774700" y="6210300"/>
          <p14:tracePt t="49055" x="774700" y="6197600"/>
          <p14:tracePt t="49072" x="774700" y="6184900"/>
          <p14:tracePt t="49089" x="774700" y="6172200"/>
          <p14:tracePt t="49106" x="774700" y="6159500"/>
          <p14:tracePt t="49123" x="774700" y="6153150"/>
          <p14:tracePt t="49139" x="774700" y="6146800"/>
          <p14:tracePt t="49184" x="774700" y="6140450"/>
          <p14:tracePt t="49193" x="774700" y="6134100"/>
          <p14:tracePt t="49206" x="774700" y="6127750"/>
          <p14:tracePt t="49223" x="774700" y="6121400"/>
          <p14:tracePt t="49239" x="774700" y="6115050"/>
          <p14:tracePt t="49256" x="774700" y="6108700"/>
          <p14:tracePt t="49280" x="774700" y="6102350"/>
          <p14:tracePt t="49312" x="774700" y="6096000"/>
          <p14:tracePt t="49368" x="781050" y="6089650"/>
          <p14:tracePt t="49392" x="787400" y="6083300"/>
          <p14:tracePt t="49440" x="787400" y="6076950"/>
          <p14:tracePt t="49608" x="793750" y="6076950"/>
          <p14:tracePt t="49623" x="793750" y="6070600"/>
          <p14:tracePt t="49639" x="774700" y="6057900"/>
          <p14:tracePt t="49646" x="768350" y="6051550"/>
          <p14:tracePt t="49655" x="762000" y="6051550"/>
          <p14:tracePt t="49672" x="755650" y="6045200"/>
          <p14:tracePt t="49690" x="742950" y="6032500"/>
          <p14:tracePt t="49723" x="736600" y="6013450"/>
          <p14:tracePt t="49756" x="736600" y="5994400"/>
          <p14:tracePt t="49773" x="736600" y="5981700"/>
          <p14:tracePt t="49789" x="736600" y="5975350"/>
          <p14:tracePt t="49807" x="736600" y="5956300"/>
          <p14:tracePt t="49823" x="736600" y="5937250"/>
          <p14:tracePt t="49839" x="730250" y="5911850"/>
          <p14:tracePt t="49856" x="723900" y="5899150"/>
          <p14:tracePt t="49873" x="723900" y="5886450"/>
          <p14:tracePt t="49889" x="723900" y="5873750"/>
          <p14:tracePt t="49907" x="723900" y="5854700"/>
          <p14:tracePt t="49923" x="730250" y="5842000"/>
          <p14:tracePt t="49939" x="762000" y="5829300"/>
          <p14:tracePt t="49956" x="774700" y="5816600"/>
          <p14:tracePt t="49973" x="793750" y="5810250"/>
          <p14:tracePt t="49989" x="812800" y="5803900"/>
          <p14:tracePt t="50007" x="838200" y="5791200"/>
          <p14:tracePt t="50023" x="850900" y="5784850"/>
          <p14:tracePt t="50039" x="857250" y="5772150"/>
          <p14:tracePt t="50056" x="876300" y="5772150"/>
          <p14:tracePt t="50073" x="895350" y="5772150"/>
          <p14:tracePt t="50089" x="914400" y="5765800"/>
          <p14:tracePt t="50106" x="933450" y="5765800"/>
          <p14:tracePt t="50123" x="965200" y="5765800"/>
          <p14:tracePt t="50139" x="990600" y="5765800"/>
          <p14:tracePt t="50156" x="1009650" y="5765800"/>
          <p14:tracePt t="50173" x="1028700" y="5765800"/>
          <p14:tracePt t="50189" x="1041400" y="5765800"/>
          <p14:tracePt t="50207" x="1047750" y="5765800"/>
          <p14:tracePt t="50241" x="1054100" y="5765800"/>
          <p14:tracePt t="50255" x="1060450" y="5765800"/>
          <p14:tracePt t="50263" x="1060450" y="5772150"/>
          <p14:tracePt t="50273" x="1066800" y="5778500"/>
          <p14:tracePt t="50289" x="1073150" y="5784850"/>
          <p14:tracePt t="50306" x="1079500" y="5797550"/>
          <p14:tracePt t="50323" x="1092200" y="5810250"/>
          <p14:tracePt t="50339" x="1092200" y="5835650"/>
          <p14:tracePt t="50356" x="1092200" y="5848350"/>
          <p14:tracePt t="50373" x="1104900" y="5861050"/>
          <p14:tracePt t="50390" x="1104900" y="5873750"/>
          <p14:tracePt t="50407" x="1104900" y="5918200"/>
          <p14:tracePt t="50423" x="1104900" y="5930900"/>
          <p14:tracePt t="50439" x="1104900" y="5956300"/>
          <p14:tracePt t="50456" x="1104900" y="5969000"/>
          <p14:tracePt t="50473" x="1104900" y="5975350"/>
          <p14:tracePt t="50489" x="1104900" y="5994400"/>
          <p14:tracePt t="50506" x="1104900" y="6000750"/>
          <p14:tracePt t="50523" x="1104900" y="6007100"/>
          <p14:tracePt t="50556" x="1092200" y="6026150"/>
          <p14:tracePt t="50573" x="1085850" y="6032500"/>
          <p14:tracePt t="50590" x="1079500" y="6038850"/>
          <p14:tracePt t="50607" x="1066800" y="6051550"/>
          <p14:tracePt t="50623" x="1054100" y="6057900"/>
          <p14:tracePt t="50639" x="1047750" y="6064250"/>
          <p14:tracePt t="50656" x="1041400" y="6070600"/>
          <p14:tracePt t="50673" x="1035050" y="6076950"/>
          <p14:tracePt t="50690" x="1028700" y="6076950"/>
          <p14:tracePt t="50706" x="1016000" y="6076950"/>
          <p14:tracePt t="50723" x="1009650" y="6083300"/>
          <p14:tracePt t="50744" x="1003300" y="6083300"/>
          <p14:tracePt t="50760" x="996950" y="6083300"/>
          <p14:tracePt t="50773" x="990600" y="6083300"/>
          <p14:tracePt t="50790" x="977900" y="6083300"/>
          <p14:tracePt t="50807" x="958850" y="6083300"/>
          <p14:tracePt t="50823" x="939800" y="6083300"/>
          <p14:tracePt t="50839" x="933450" y="6083300"/>
          <p14:tracePt t="50856" x="908050" y="6083300"/>
          <p14:tracePt t="50873" x="889000" y="6083300"/>
          <p14:tracePt t="50890" x="869950" y="6083300"/>
          <p14:tracePt t="50906" x="850900" y="6083300"/>
          <p14:tracePt t="50923" x="838200" y="6083300"/>
          <p14:tracePt t="50940" x="819150" y="6076950"/>
          <p14:tracePt t="50956" x="806450" y="6070600"/>
          <p14:tracePt t="50973" x="793750" y="6070600"/>
          <p14:tracePt t="50990" x="787400" y="6064250"/>
          <p14:tracePt t="51007" x="774700" y="6057900"/>
          <p14:tracePt t="51023" x="762000" y="6045200"/>
          <p14:tracePt t="51039" x="749300" y="6026150"/>
          <p14:tracePt t="51056" x="730250" y="6007100"/>
          <p14:tracePt t="51073" x="723900" y="5988050"/>
          <p14:tracePt t="51089" x="711200" y="5969000"/>
          <p14:tracePt t="51106" x="704850" y="5956300"/>
          <p14:tracePt t="51123" x="685800" y="5930900"/>
          <p14:tracePt t="51140" x="685800" y="5924550"/>
          <p14:tracePt t="51156" x="679450" y="5911850"/>
          <p14:tracePt t="51173" x="679450" y="5899150"/>
          <p14:tracePt t="51189" x="679450" y="5886450"/>
          <p14:tracePt t="51207" x="679450" y="5873750"/>
          <p14:tracePt t="51223" x="679450" y="5861050"/>
          <p14:tracePt t="51239" x="679450" y="5848350"/>
          <p14:tracePt t="51256" x="679450" y="5829300"/>
          <p14:tracePt t="51273" x="692150" y="5816600"/>
          <p14:tracePt t="51290" x="711200" y="5797550"/>
          <p14:tracePt t="51306" x="723900" y="5784850"/>
          <p14:tracePt t="51323" x="749300" y="5772150"/>
          <p14:tracePt t="51340" x="768350" y="5759450"/>
          <p14:tracePt t="51356" x="781050" y="5753100"/>
          <p14:tracePt t="51373" x="793750" y="5740400"/>
          <p14:tracePt t="51389" x="806450" y="5740400"/>
          <p14:tracePt t="51406" x="831850" y="5734050"/>
          <p14:tracePt t="51423" x="838200" y="5734050"/>
          <p14:tracePt t="51439" x="857250" y="5734050"/>
          <p14:tracePt t="51456" x="882650" y="5727700"/>
          <p14:tracePt t="51473" x="920750" y="5721350"/>
          <p14:tracePt t="51489" x="939800" y="5715000"/>
          <p14:tracePt t="51506" x="952500" y="5715000"/>
          <p14:tracePt t="51523" x="965200" y="5715000"/>
          <p14:tracePt t="51539" x="977900" y="5715000"/>
          <p14:tracePt t="51556" x="990600" y="5715000"/>
          <p14:tracePt t="51573" x="996950" y="5715000"/>
          <p14:tracePt t="51589" x="1003300" y="5715000"/>
          <p14:tracePt t="51606" x="1009650" y="5715000"/>
          <p14:tracePt t="51624" x="1022350" y="5715000"/>
          <p14:tracePt t="51655" x="1028700" y="5721350"/>
          <p14:tracePt t="51671" x="1041400" y="5727700"/>
          <p14:tracePt t="51687" x="1041400" y="5734050"/>
          <p14:tracePt t="51695" x="1047750" y="5740400"/>
          <p14:tracePt t="51712" x="1054100" y="5753100"/>
          <p14:tracePt t="51723" x="1060450" y="5759450"/>
          <p14:tracePt t="51740" x="1066800" y="5765800"/>
          <p14:tracePt t="51756" x="1079500" y="5778500"/>
          <p14:tracePt t="51773" x="1085850" y="5791200"/>
          <p14:tracePt t="51790" x="1092200" y="5803900"/>
          <p14:tracePt t="51807" x="1104900" y="5816600"/>
          <p14:tracePt t="51823" x="1111250" y="5835650"/>
          <p14:tracePt t="51839" x="1123950" y="5854700"/>
          <p14:tracePt t="51856" x="1123950" y="5861050"/>
          <p14:tracePt t="51873" x="1123950" y="5880100"/>
          <p14:tracePt t="51890" x="1123950" y="5892800"/>
          <p14:tracePt t="51906" x="1130300" y="5905500"/>
          <p14:tracePt t="51923" x="1130300" y="5918200"/>
          <p14:tracePt t="51940" x="1130300" y="5930900"/>
          <p14:tracePt t="51956" x="1130300" y="5943600"/>
          <p14:tracePt t="51973" x="1130300" y="5956300"/>
          <p14:tracePt t="51989" x="1123950" y="5969000"/>
          <p14:tracePt t="52006" x="1123950" y="5981700"/>
          <p14:tracePt t="52023" x="1117600" y="5988050"/>
          <p14:tracePt t="52039" x="1117600" y="5994400"/>
          <p14:tracePt t="52055" x="1117600" y="6000750"/>
          <p14:tracePt t="52072" x="1117600" y="6007100"/>
          <p14:tracePt t="52089" x="1104900" y="6019800"/>
          <p14:tracePt t="52123" x="1098550" y="6026150"/>
          <p14:tracePt t="52160" x="1092200" y="6032500"/>
          <p14:tracePt t="52184" x="1079500" y="6038850"/>
          <p14:tracePt t="52200" x="1079500" y="6045200"/>
          <p14:tracePt t="52216" x="1066800" y="6051550"/>
          <p14:tracePt t="52256" x="1060450" y="6051550"/>
          <p14:tracePt t="52296" x="1054100" y="6051550"/>
          <p14:tracePt t="52320" x="1047750" y="6051550"/>
          <p14:tracePt t="52344" x="1035050" y="6051550"/>
          <p14:tracePt t="52360" x="1028700" y="6051550"/>
          <p14:tracePt t="52376" x="1016000" y="6051550"/>
          <p14:tracePt t="52417" x="1009650" y="6051550"/>
          <p14:tracePt t="52430" x="996950" y="6051550"/>
          <p14:tracePt t="52439" x="990600" y="6051550"/>
          <p14:tracePt t="52455" x="977900" y="6051550"/>
          <p14:tracePt t="52463" x="971550" y="6051550"/>
          <p14:tracePt t="52480" x="958850" y="6051550"/>
          <p14:tracePt t="52495" x="952500" y="6051550"/>
          <p14:tracePt t="52512" x="939800" y="6051550"/>
          <p14:tracePt t="52544" x="933450" y="6051550"/>
          <p14:tracePt t="52568" x="920750" y="6051550"/>
          <p14:tracePt t="52584" x="914400" y="6051550"/>
          <p14:tracePt t="52601" x="901700" y="6045200"/>
          <p14:tracePt t="52624" x="889000" y="6038850"/>
          <p14:tracePt t="52639" x="882650" y="6038850"/>
          <p14:tracePt t="52654" x="876300" y="6032500"/>
          <p14:tracePt t="53192" x="889000" y="6032500"/>
          <p14:tracePt t="53200" x="914400" y="6032500"/>
          <p14:tracePt t="53208" x="939800" y="6032500"/>
          <p14:tracePt t="53223" x="1009650" y="6032500"/>
          <p14:tracePt t="53240" x="1104900" y="6032500"/>
          <p14:tracePt t="53256" x="1231900" y="6032500"/>
          <p14:tracePt t="53289" x="1473200" y="6032500"/>
          <p14:tracePt t="53323" x="1695450" y="6032500"/>
          <p14:tracePt t="53340" x="1784350" y="6032500"/>
          <p14:tracePt t="53356" x="1873250" y="6032500"/>
          <p14:tracePt t="53373" x="1993900" y="6032500"/>
          <p14:tracePt t="53390" x="2120900" y="6032500"/>
          <p14:tracePt t="53407" x="2298700" y="6051550"/>
          <p14:tracePt t="53423" x="2381250" y="6070600"/>
          <p14:tracePt t="53439" x="2470150" y="6102350"/>
          <p14:tracePt t="53456" x="2533650" y="6134100"/>
          <p14:tracePt t="53473" x="2616200" y="6165850"/>
          <p14:tracePt t="53489" x="2679700" y="6203950"/>
          <p14:tracePt t="53506" x="2724150" y="6235700"/>
          <p14:tracePt t="53523" x="2774950" y="6273800"/>
          <p14:tracePt t="53540" x="2825750" y="6311900"/>
          <p14:tracePt t="53556" x="2870200" y="6350000"/>
          <p14:tracePt t="53573" x="2908300" y="6394450"/>
          <p14:tracePt t="53589" x="2914650" y="6413500"/>
          <p14:tracePt t="53607" x="2914650" y="6445250"/>
          <p14:tracePt t="53623" x="2914650" y="6464300"/>
          <p14:tracePt t="53639" x="2914650" y="6483350"/>
          <p14:tracePt t="53655" x="2901950" y="6496050"/>
          <p14:tracePt t="53672" x="2889250" y="6508750"/>
          <p14:tracePt t="53689" x="2876550" y="6521450"/>
          <p14:tracePt t="53705" x="2870200" y="6527800"/>
          <p14:tracePt t="53722" x="2857500" y="6534150"/>
          <p14:tracePt t="53739" x="2851150" y="6540500"/>
          <p14:tracePt t="53773" x="2844800" y="6540500"/>
          <p14:tracePt t="53792" x="2844800" y="6546850"/>
          <p14:tracePt t="53806" x="2838450" y="6546850"/>
          <p14:tracePt t="53823" x="2832100" y="6546850"/>
          <p14:tracePt t="53896" x="2832100" y="6553200"/>
          <p14:tracePt t="54432" x="2825750" y="6553200"/>
          <p14:tracePt t="54464" x="2825750" y="6546850"/>
          <p14:tracePt t="54472" x="2825750" y="6540500"/>
          <p14:tracePt t="54488" x="2819400" y="6521450"/>
          <p14:tracePt t="54496" x="2813050" y="6515100"/>
          <p14:tracePt t="54506" x="2813050" y="6502400"/>
          <p14:tracePt t="54539" x="2781300" y="6413500"/>
          <p14:tracePt t="54573" x="2705100" y="6229350"/>
          <p14:tracePt t="54590" x="2654300" y="6121400"/>
          <p14:tracePt t="54606" x="2533650" y="5924550"/>
          <p14:tracePt t="54623" x="2476500" y="5842000"/>
          <p14:tracePt t="54639" x="2387600" y="5727700"/>
          <p14:tracePt t="54655" x="2298700" y="5645150"/>
          <p14:tracePt t="54672" x="2247900" y="5549900"/>
          <p14:tracePt t="54689" x="2222500" y="5518150"/>
          <p14:tracePt t="54706" x="2209800" y="5473700"/>
          <p14:tracePt t="54723" x="2197100" y="5461000"/>
          <p14:tracePt t="54739" x="2190750" y="5441950"/>
          <p14:tracePt t="54756" x="2165350" y="5422900"/>
          <p14:tracePt t="54773" x="2146300" y="5397500"/>
          <p14:tracePt t="54789" x="2114550" y="5365750"/>
          <p14:tracePt t="54807" x="2082800" y="5334000"/>
          <p14:tracePt t="54823" x="2076450" y="5334000"/>
          <p14:tracePt t="54839" x="2076450" y="5327650"/>
          <p14:tracePt t="54959" x="2070100" y="5327650"/>
          <p14:tracePt t="55000" x="2063750" y="5321300"/>
          <p14:tracePt t="55008" x="2057400" y="5314950"/>
          <p14:tracePt t="55016" x="2051050" y="5314950"/>
          <p14:tracePt t="55024" x="2044700" y="5314950"/>
          <p14:tracePt t="55039" x="2025650" y="5314950"/>
          <p14:tracePt t="55056" x="2019300" y="5314950"/>
          <p14:tracePt t="55073" x="2006600" y="5314950"/>
          <p14:tracePt t="55089" x="1987550" y="5314950"/>
          <p14:tracePt t="55106" x="1968500" y="5314950"/>
          <p14:tracePt t="55123" x="1949450" y="5314950"/>
          <p14:tracePt t="55140" x="1930400" y="5314950"/>
          <p14:tracePt t="55156" x="1911350" y="5308600"/>
          <p14:tracePt t="55173" x="1898650" y="5302250"/>
          <p14:tracePt t="55189" x="1879600" y="5302250"/>
          <p14:tracePt t="55192" x="1873250" y="5302250"/>
          <p14:tracePt t="55207" x="1860550" y="5295900"/>
          <p14:tracePt t="55223" x="1847850" y="5295900"/>
          <p14:tracePt t="55239" x="1822450" y="5289550"/>
          <p14:tracePt t="55256" x="1803400" y="5283200"/>
          <p14:tracePt t="55273" x="1803400" y="5276850"/>
          <p14:tracePt t="55306" x="1790700" y="5270500"/>
          <p14:tracePt t="55323" x="1784350" y="5251450"/>
          <p14:tracePt t="55339" x="1771650" y="5238750"/>
          <p14:tracePt t="55356" x="1771650" y="5226050"/>
          <p14:tracePt t="55373" x="1771650" y="5213350"/>
          <p14:tracePt t="55389" x="1771650" y="5194300"/>
          <p14:tracePt t="55407" x="1771650" y="5168900"/>
          <p14:tracePt t="55423" x="1771650" y="5143500"/>
          <p14:tracePt t="55439" x="1771650" y="5130800"/>
          <p14:tracePt t="55456" x="1771650" y="5111750"/>
          <p14:tracePt t="55473" x="1778000" y="5086350"/>
          <p14:tracePt t="55489" x="1778000" y="5067300"/>
          <p14:tracePt t="55506" x="1790700" y="5048250"/>
          <p14:tracePt t="55523" x="1797050" y="5035550"/>
          <p14:tracePt t="55540" x="1803400" y="5022850"/>
          <p14:tracePt t="55556" x="1816100" y="5016500"/>
          <p14:tracePt t="55573" x="1822450" y="5010150"/>
          <p14:tracePt t="55589" x="1828800" y="5003800"/>
          <p14:tracePt t="55606" x="1835150" y="5003800"/>
          <p14:tracePt t="55623" x="1854200" y="4997450"/>
          <p14:tracePt t="55639" x="1866900" y="4991100"/>
          <p14:tracePt t="55656" x="1885950" y="4984750"/>
          <p14:tracePt t="55672" x="1898650" y="4984750"/>
          <p14:tracePt t="55689" x="1911350" y="4984750"/>
          <p14:tracePt t="55706" x="1924050" y="4984750"/>
          <p14:tracePt t="55723" x="1949450" y="4984750"/>
          <p14:tracePt t="55740" x="1955800" y="4984750"/>
          <p14:tracePt t="55756" x="1962150" y="4984750"/>
          <p14:tracePt t="55773" x="1968500" y="4984750"/>
          <p14:tracePt t="55789" x="1987550" y="4984750"/>
          <p14:tracePt t="55807" x="2019300" y="4984750"/>
          <p14:tracePt t="55823" x="2044700" y="4984750"/>
          <p14:tracePt t="55839" x="2063750" y="4991100"/>
          <p14:tracePt t="55856" x="2076450" y="4997450"/>
          <p14:tracePt t="55873" x="2089150" y="4997450"/>
          <p14:tracePt t="55889" x="2114550" y="5010150"/>
          <p14:tracePt t="55906" x="2139950" y="5035550"/>
          <p14:tracePt t="55923" x="2165350" y="5048250"/>
          <p14:tracePt t="55940" x="2184400" y="5067300"/>
          <p14:tracePt t="55956" x="2190750" y="5080000"/>
          <p14:tracePt t="55973" x="2203450" y="5105400"/>
          <p14:tracePt t="55989" x="2216150" y="5137150"/>
          <p14:tracePt t="56007" x="2235200" y="5175250"/>
          <p14:tracePt t="56023" x="2247900" y="5200650"/>
          <p14:tracePt t="56039" x="2260600" y="5219700"/>
          <p14:tracePt t="56056" x="2260600" y="5238750"/>
          <p14:tracePt t="56073" x="2260600" y="5251450"/>
          <p14:tracePt t="56089" x="2273300" y="5264150"/>
          <p14:tracePt t="56106" x="2273300" y="5276850"/>
          <p14:tracePt t="56123" x="2273300" y="5283200"/>
          <p14:tracePt t="56139" x="2273300" y="5295900"/>
          <p14:tracePt t="56156" x="2279650" y="5308600"/>
          <p14:tracePt t="56173" x="2279650" y="5314950"/>
          <p14:tracePt t="56280" x="2279650" y="5321300"/>
          <p14:tracePt t="56294" x="2273300" y="5327650"/>
          <p14:tracePt t="56318" x="2260600" y="5334000"/>
          <p14:tracePt t="56327" x="2247900" y="5340350"/>
          <p14:tracePt t="56335" x="2241550" y="5340350"/>
          <p14:tracePt t="56351" x="2235200" y="5346700"/>
          <p14:tracePt t="56360" x="2228850" y="5346700"/>
          <p14:tracePt t="56373" x="2216150" y="5346700"/>
          <p14:tracePt t="56389" x="2209800" y="5359400"/>
          <p14:tracePt t="56407" x="2184400" y="5365750"/>
          <p14:tracePt t="56423" x="2171700" y="5365750"/>
          <p14:tracePt t="56439" x="2146300" y="5372100"/>
          <p14:tracePt t="56456" x="2133600" y="5372100"/>
          <p14:tracePt t="56473" x="2108200" y="5378450"/>
          <p14:tracePt t="56506" x="2089150" y="5378450"/>
          <p14:tracePt t="56523" x="2082800" y="5378450"/>
          <p14:tracePt t="56539" x="2070100" y="5378450"/>
          <p14:tracePt t="56556" x="2051050" y="5378450"/>
          <p14:tracePt t="56573" x="2025650" y="5378450"/>
          <p14:tracePt t="56589" x="2006600" y="5378450"/>
          <p14:tracePt t="56607" x="1981200" y="5378450"/>
          <p14:tracePt t="56623" x="1962150" y="5378450"/>
          <p14:tracePt t="56639" x="1943100" y="5378450"/>
          <p14:tracePt t="56656" x="1924050" y="5378450"/>
          <p14:tracePt t="56673" x="1905000" y="5378450"/>
          <p14:tracePt t="56689" x="1898650" y="5378450"/>
          <p14:tracePt t="56706" x="1873250" y="5365750"/>
          <p14:tracePt t="56723" x="1860550" y="5353050"/>
          <p14:tracePt t="56740" x="1841500" y="5334000"/>
          <p14:tracePt t="56756" x="1816100" y="5314950"/>
          <p14:tracePt t="56773" x="1809750" y="5289550"/>
          <p14:tracePt t="56789" x="1790700" y="5276850"/>
          <p14:tracePt t="56807" x="1771650" y="5245100"/>
          <p14:tracePt t="56823" x="1771650" y="5226050"/>
          <p14:tracePt t="56840" x="1771650" y="5207000"/>
          <p14:tracePt t="56856" x="1771650" y="5187950"/>
          <p14:tracePt t="56873" x="1771650" y="5175250"/>
          <p14:tracePt t="56889" x="1771650" y="5156200"/>
          <p14:tracePt t="56906" x="1771650" y="5143500"/>
          <p14:tracePt t="56923" x="1771650" y="5124450"/>
          <p14:tracePt t="56939" x="1771650" y="5105400"/>
          <p14:tracePt t="56956" x="1778000" y="5086350"/>
          <p14:tracePt t="56973" x="1784350" y="5073650"/>
          <p14:tracePt t="56989" x="1790700" y="5073650"/>
          <p14:tracePt t="57006" x="1816100" y="5048250"/>
          <p14:tracePt t="57023" x="1822450" y="5048250"/>
          <p14:tracePt t="57039" x="1835150" y="5048250"/>
          <p14:tracePt t="57056" x="1854200" y="5035550"/>
          <p14:tracePt t="57073" x="1873250" y="5035550"/>
          <p14:tracePt t="57089" x="1885950" y="5035550"/>
          <p14:tracePt t="57106" x="1898650" y="5035550"/>
          <p14:tracePt t="57123" x="1911350" y="5035550"/>
          <p14:tracePt t="57140" x="1936750" y="5029200"/>
          <p14:tracePt t="57156" x="1962150" y="5022850"/>
          <p14:tracePt t="57173" x="1987550" y="5022850"/>
          <p14:tracePt t="57189" x="2000250" y="5022850"/>
          <p14:tracePt t="57207" x="2019300" y="5022850"/>
          <p14:tracePt t="57223" x="2025650" y="5022850"/>
          <p14:tracePt t="57239" x="2032000" y="5022850"/>
          <p14:tracePt t="57256" x="2044700" y="5022850"/>
          <p14:tracePt t="57273" x="2063750" y="5022850"/>
          <p14:tracePt t="57289" x="2114550" y="5035550"/>
          <p14:tracePt t="57306" x="2152650" y="5048250"/>
          <p14:tracePt t="57323" x="2197100" y="5067300"/>
          <p14:tracePt t="57340" x="2222500" y="5086350"/>
          <p14:tracePt t="57356" x="2241550" y="5092700"/>
          <p14:tracePt t="57373" x="2266950" y="5105400"/>
          <p14:tracePt t="57389" x="2279650" y="5118100"/>
          <p14:tracePt t="57407" x="2317750" y="5137150"/>
          <p14:tracePt t="57423" x="2349500" y="5156200"/>
          <p14:tracePt t="57440" x="2362200" y="5162550"/>
          <p14:tracePt t="57456" x="2374900" y="5175250"/>
          <p14:tracePt t="57473" x="2381250" y="5187950"/>
          <p14:tracePt t="57489" x="2393950" y="5213350"/>
          <p14:tracePt t="57506" x="2393950" y="5219700"/>
          <p14:tracePt t="57523" x="2393950" y="5232400"/>
          <p14:tracePt t="57540" x="2393950" y="5238750"/>
          <p14:tracePt t="57556" x="2393950" y="5251450"/>
          <p14:tracePt t="57573" x="2393950" y="5270500"/>
          <p14:tracePt t="57589" x="2393950" y="5276850"/>
          <p14:tracePt t="57623" x="2393950" y="5289550"/>
          <p14:tracePt t="57639" x="2381250" y="5302250"/>
          <p14:tracePt t="57655" x="2374900" y="5308600"/>
          <p14:tracePt t="57672" x="2368550" y="5314950"/>
          <p14:tracePt t="57689" x="2362200" y="5321300"/>
          <p14:tracePt t="57705" x="2355850" y="5327650"/>
          <p14:tracePt t="57722" x="2349500" y="5334000"/>
          <p14:tracePt t="57739" x="2336800" y="5340350"/>
          <p14:tracePt t="57773" x="2330450" y="5340350"/>
          <p14:tracePt t="57789" x="2324100" y="5340350"/>
          <p14:tracePt t="57806" x="2317750" y="5346700"/>
          <p14:tracePt t="57824" x="2311400" y="5346700"/>
          <p14:tracePt t="57864" x="2305050" y="5346700"/>
          <p14:tracePt t="57967" x="2298700" y="5346700"/>
          <p14:tracePt t="57976" x="2298700" y="5353050"/>
          <p14:tracePt t="57992" x="2292350" y="5353050"/>
          <p14:tracePt t="58008" x="2286000" y="5353050"/>
          <p14:tracePt t="58032" x="2279650" y="5353050"/>
          <p14:tracePt t="58041" x="2273300" y="5359400"/>
          <p14:tracePt t="58056" x="2266950" y="5359400"/>
          <p14:tracePt t="58079" x="2260600" y="5359400"/>
          <p14:tracePt t="58112" x="2254250" y="5365750"/>
          <p14:tracePt t="58136" x="2247900" y="5365750"/>
          <p14:tracePt t="58728" x="2247900" y="5372100"/>
          <p14:tracePt t="58760" x="2260600" y="5378450"/>
          <p14:tracePt t="58776" x="2292350" y="5391150"/>
          <p14:tracePt t="58784" x="2311400" y="5391150"/>
          <p14:tracePt t="58807" x="2470150" y="5435600"/>
          <p14:tracePt t="58839" x="2800350" y="5543550"/>
          <p14:tracePt t="58856" x="2971800" y="5607050"/>
          <p14:tracePt t="58874" x="3162300" y="5689600"/>
          <p14:tracePt t="58890" x="3409950" y="5810250"/>
          <p14:tracePt t="58906" x="3530600" y="5886450"/>
          <p14:tracePt t="58923" x="3632200" y="5949950"/>
          <p14:tracePt t="58939" x="3759200" y="6051550"/>
          <p14:tracePt t="58956" x="3860800" y="6140450"/>
          <p14:tracePt t="58973" x="4083050" y="6134100"/>
          <p14:tracePt t="58989" x="4121150" y="6178550"/>
          <p14:tracePt t="59007" x="4197350" y="6280150"/>
          <p14:tracePt t="59023" x="4235450" y="6330950"/>
          <p14:tracePt t="59039" x="4273550" y="6375400"/>
          <p14:tracePt t="59056" x="4311650" y="6426200"/>
          <p14:tracePt t="59073" x="4368800" y="6464300"/>
          <p14:tracePt t="59090" x="4406900" y="6496050"/>
          <p14:tracePt t="59106" x="4438650" y="6521450"/>
          <p14:tracePt t="59123" x="4451350" y="6534150"/>
          <p14:tracePt t="59139" x="4457700" y="6546850"/>
          <p14:tracePt t="59156" x="4470400" y="6565900"/>
          <p14:tracePt t="59173" x="4483100" y="6584950"/>
          <p14:tracePt t="59190" x="4495800" y="6597650"/>
          <p14:tracePt t="59192" x="4495800" y="6604000"/>
          <p14:tracePt t="59206" x="4502150" y="6610350"/>
          <p14:tracePt t="59223" x="4508500" y="6616700"/>
          <p14:tracePt t="59239" x="4514850" y="6629400"/>
          <p14:tracePt t="59256" x="4514850" y="6642100"/>
          <p14:tracePt t="59273" x="4521200" y="6648450"/>
          <p14:tracePt t="59289" x="4521200" y="6654800"/>
          <p14:tracePt t="59306" x="4521200" y="6661150"/>
          <p14:tracePt t="59323" x="4521200" y="6667500"/>
          <p14:tracePt t="59339" x="4521200" y="6680200"/>
          <p14:tracePt t="59356" x="4514850" y="6699250"/>
          <p14:tracePt t="59373" x="4483100" y="6711950"/>
          <p14:tracePt t="59389" x="4438650" y="6724650"/>
          <p14:tracePt t="59407" x="4356100" y="6737350"/>
          <p14:tracePt t="59423" x="4311650" y="6737350"/>
          <p14:tracePt t="59439" x="4260850" y="6737350"/>
          <p14:tracePt t="59456" x="4216400" y="6737350"/>
          <p14:tracePt t="59473" x="4184650" y="6737350"/>
          <p14:tracePt t="59489" x="4146550" y="6724650"/>
          <p14:tracePt t="59506" x="4108450" y="6705600"/>
          <p14:tracePt t="59523" x="4064000" y="6673850"/>
          <p14:tracePt t="59539" x="4032250" y="6654800"/>
          <p14:tracePt t="59556" x="4000500" y="6629400"/>
          <p14:tracePt t="59573" x="4000500" y="6610350"/>
          <p14:tracePt t="59589" x="3994150" y="6597650"/>
          <p14:tracePt t="59606" x="3981450" y="6565900"/>
          <p14:tracePt t="59623" x="3981450" y="6527800"/>
          <p14:tracePt t="59639" x="3981450" y="6515100"/>
          <p14:tracePt t="59655" x="3994150" y="6489700"/>
          <p14:tracePt t="59672" x="4006850" y="6477000"/>
          <p14:tracePt t="59689" x="4032250" y="6457950"/>
          <p14:tracePt t="59706" x="4057650" y="6432550"/>
          <p14:tracePt t="59722" x="4095750" y="6400800"/>
          <p14:tracePt t="59739" x="4133850" y="6381750"/>
          <p14:tracePt t="59756" x="4184650" y="6356350"/>
          <p14:tracePt t="59773" x="4222750" y="6350000"/>
          <p14:tracePt t="59790" x="4254500" y="6343650"/>
          <p14:tracePt t="59807" x="4305300" y="6343650"/>
          <p14:tracePt t="59823" x="4343400" y="6343650"/>
          <p14:tracePt t="59839" x="4400550" y="6343650"/>
          <p14:tracePt t="59856" x="4495800" y="6343650"/>
          <p14:tracePt t="59873" x="4597400" y="6356350"/>
          <p14:tracePt t="59890" x="4737100" y="6375400"/>
          <p14:tracePt t="59906" x="4864100" y="6400800"/>
          <p14:tracePt t="59923" x="4978400" y="6432550"/>
          <p14:tracePt t="59939" x="5067300" y="6464300"/>
          <p14:tracePt t="59956" x="5149850" y="6496050"/>
          <p14:tracePt t="59973" x="5181600" y="6496050"/>
          <p14:tracePt t="59990" x="5181600" y="6508750"/>
          <p14:tracePt t="60008" x="5181600" y="6515100"/>
          <p14:tracePt t="60023" x="5181600" y="6534150"/>
          <p14:tracePt t="60039" x="5175250" y="6540500"/>
          <p14:tracePt t="60056" x="5156200" y="6546850"/>
          <p14:tracePt t="60073" x="5124450" y="6565900"/>
          <p14:tracePt t="60089" x="5086350" y="6578600"/>
          <p14:tracePt t="60106" x="5048250" y="6591300"/>
          <p14:tracePt t="60123" x="5016500" y="6610350"/>
          <p14:tracePt t="60139" x="4978400" y="6629400"/>
          <p14:tracePt t="60156" x="4965700" y="6635750"/>
          <p14:tracePt t="60189" x="4959350" y="6635750"/>
          <p14:tracePt t="60257" x="4959350" y="6642100"/>
          <p14:tracePt t="60288" x="4978400" y="6642100"/>
          <p14:tracePt t="60295" x="4991100" y="6642100"/>
          <p14:tracePt t="60306" x="5016500" y="6642100"/>
          <p14:tracePt t="60323" x="5086350" y="6642100"/>
          <p14:tracePt t="60339" x="5181600" y="6642100"/>
          <p14:tracePt t="60356" x="5289550" y="6642100"/>
          <p14:tracePt t="60373" x="5416550" y="6642100"/>
          <p14:tracePt t="60389" x="5530850" y="6654800"/>
          <p14:tracePt t="60407" x="5670550" y="6680200"/>
          <p14:tracePt t="60423" x="5727700" y="6705600"/>
          <p14:tracePt t="60439" x="5778500" y="6711950"/>
          <p14:tracePt t="60456" x="5835650" y="6743700"/>
          <p14:tracePt t="60473" x="5873750" y="6762750"/>
          <p14:tracePt t="60489" x="5918200" y="6775450"/>
          <p14:tracePt t="60506" x="5924550" y="6781800"/>
          <p14:tracePt t="60523" x="5937250" y="6788150"/>
          <p14:tracePt t="60576" x="5937250" y="6794500"/>
          <p14:tracePt t="60600" x="5930900" y="6794500"/>
          <p14:tracePt t="60608" x="5911850" y="6794500"/>
          <p14:tracePt t="60616" x="5899150" y="6794500"/>
          <p14:tracePt t="60624" x="5873750" y="6794500"/>
          <p14:tracePt t="60639" x="5803900" y="6794500"/>
          <p14:tracePt t="60656" x="5765800" y="6794500"/>
          <p14:tracePt t="60673" x="5715000" y="6781800"/>
          <p14:tracePt t="60689" x="5683250" y="6756400"/>
          <p14:tracePt t="60706" x="5670550" y="6743700"/>
          <p14:tracePt t="60722" x="5670550" y="6718300"/>
          <p14:tracePt t="60739" x="5670550" y="6705600"/>
          <p14:tracePt t="60756" x="5670550" y="6692900"/>
          <p14:tracePt t="60773" x="5670550" y="6673850"/>
          <p14:tracePt t="60789" x="5670550" y="6654800"/>
          <p14:tracePt t="60807" x="5670550" y="6610350"/>
          <p14:tracePt t="60823" x="5683250" y="6578600"/>
          <p14:tracePt t="60839" x="5708650" y="6540500"/>
          <p14:tracePt t="60856" x="5740400" y="6508750"/>
          <p14:tracePt t="60873" x="5778500" y="6470650"/>
          <p14:tracePt t="60890" x="5803900" y="6445250"/>
          <p14:tracePt t="60906" x="5861050" y="6413500"/>
          <p14:tracePt t="60923" x="5918200" y="6394450"/>
          <p14:tracePt t="60939" x="6000750" y="6362700"/>
          <p14:tracePt t="60956" x="6083300" y="6337300"/>
          <p14:tracePt t="60973" x="6184900" y="6324600"/>
          <p14:tracePt t="60990" x="6286500" y="6311900"/>
          <p14:tracePt t="61007" x="6445250" y="6286500"/>
          <p14:tracePt t="61023" x="6508750" y="6273800"/>
          <p14:tracePt t="61039" x="6572250" y="6273800"/>
          <p14:tracePt t="61056" x="6623050" y="6273800"/>
          <p14:tracePt t="61073" x="6667500" y="6273800"/>
          <p14:tracePt t="61090" x="6699250" y="6273800"/>
          <p14:tracePt t="61106" x="6737350" y="6273800"/>
          <p14:tracePt t="61123" x="6781800" y="6273800"/>
          <p14:tracePt t="61140" x="6819900" y="6280150"/>
          <p14:tracePt t="61156" x="6858000" y="6292850"/>
          <p14:tracePt t="61173" x="6883400" y="6311900"/>
          <p14:tracePt t="61190" x="6896100" y="6324600"/>
          <p14:tracePt t="61207" x="6927850" y="6343650"/>
          <p14:tracePt t="61222" x="6940550" y="6356350"/>
          <p14:tracePt t="61239" x="6965950" y="6375400"/>
          <p14:tracePt t="61256" x="6985000" y="6388100"/>
          <p14:tracePt t="61273" x="7004050" y="6407150"/>
          <p14:tracePt t="61290" x="7029450" y="6419850"/>
          <p14:tracePt t="61306" x="7042150" y="6432550"/>
          <p14:tracePt t="61323" x="7042150" y="6438900"/>
          <p14:tracePt t="61340" x="7042150" y="6451600"/>
          <p14:tracePt t="61356" x="7042150" y="6457950"/>
          <p14:tracePt t="61373" x="7042150" y="6464300"/>
          <p14:tracePt t="61390" x="7042150" y="6483350"/>
          <p14:tracePt t="61407" x="7035800" y="6515100"/>
          <p14:tracePt t="61423" x="7004050" y="6534150"/>
          <p14:tracePt t="61439" x="6972300" y="6553200"/>
          <p14:tracePt t="61456" x="6927850" y="6572250"/>
          <p14:tracePt t="61473" x="6896100" y="6591300"/>
          <p14:tracePt t="61489" x="6864350" y="6604000"/>
          <p14:tracePt t="61506" x="6845300" y="6610350"/>
          <p14:tracePt t="61523" x="6826250" y="6616700"/>
          <p14:tracePt t="61539" x="6819900" y="6616700"/>
          <p14:tracePt t="61556" x="6813550" y="6616700"/>
          <p14:tracePt t="61573" x="6807200" y="6616700"/>
          <p14:tracePt t="61624" x="6794500" y="6616700"/>
          <p14:tracePt t="61631" x="6788150" y="6610350"/>
          <p14:tracePt t="61647" x="6781800" y="6610350"/>
          <p14:tracePt t="61664" x="6769100" y="6604000"/>
          <p14:tracePt t="61673" x="6762750" y="6604000"/>
          <p14:tracePt t="61689" x="6750050" y="6604000"/>
          <p14:tracePt t="61712" x="6737350" y="6597650"/>
          <p14:tracePt t="61728" x="6737350" y="6591300"/>
          <p14:tracePt t="62254" x="6724650" y="6591300"/>
          <p14:tracePt t="62263" x="6680200" y="6591300"/>
          <p14:tracePt t="62272" x="6604000" y="6591300"/>
          <p14:tracePt t="62289" x="6400800" y="6578600"/>
          <p14:tracePt t="62306" x="6172200" y="6578600"/>
          <p14:tracePt t="62323" x="5930900" y="6578600"/>
          <p14:tracePt t="62340" x="5619750" y="6578600"/>
          <p14:tracePt t="62373" x="5080000" y="6508750"/>
          <p14:tracePt t="62407" x="4692650" y="6451600"/>
          <p14:tracePt t="62423" x="4616450" y="6438900"/>
          <p14:tracePt t="62439" x="4578350" y="6438900"/>
          <p14:tracePt t="62456" x="4546600" y="6432550"/>
          <p14:tracePt t="62473" x="4514850" y="6426200"/>
          <p14:tracePt t="62490" x="4445000" y="6419850"/>
          <p14:tracePt t="62506" x="4349750" y="6400800"/>
          <p14:tracePt t="62523" x="4235450" y="6388100"/>
          <p14:tracePt t="62540" x="4133850" y="6375400"/>
          <p14:tracePt t="62556" x="4057650" y="6375400"/>
          <p14:tracePt t="62573" x="3994150" y="6362700"/>
          <p14:tracePt t="62590" x="3917950" y="6350000"/>
          <p14:tracePt t="62607" x="3829050" y="6318250"/>
          <p14:tracePt t="62623" x="3810000" y="6311900"/>
          <p14:tracePt t="62639" x="3803650" y="6311900"/>
          <p14:tracePt t="62672" x="3797300" y="6305550"/>
          <p14:tracePt t="62712" x="3797300" y="6299200"/>
          <p14:tracePt t="62736" x="3797300" y="6292850"/>
          <p14:tracePt t="62865" x="3797300" y="6286500"/>
          <p14:tracePt t="62879" x="3797300" y="6280150"/>
          <p14:tracePt t="62887" x="3797300" y="6273800"/>
          <p14:tracePt t="62912" x="3797300" y="6267450"/>
          <p14:tracePt t="62920" x="3797300" y="6261100"/>
          <p14:tracePt t="62936" x="3797300" y="6254750"/>
          <p14:tracePt t="62944" x="3797300" y="6242050"/>
          <p14:tracePt t="62956" x="3797300" y="6235700"/>
          <p14:tracePt t="62973" x="3816350" y="6210300"/>
          <p14:tracePt t="62990" x="3835400" y="6191250"/>
          <p14:tracePt t="63007" x="3879850" y="6165850"/>
          <p14:tracePt t="63023" x="3956050" y="6134100"/>
          <p14:tracePt t="63039" x="4076700" y="6102350"/>
          <p14:tracePt t="63056" x="4248150" y="6070600"/>
          <p14:tracePt t="63073" x="4470400" y="6032500"/>
          <p14:tracePt t="63090" x="4641850" y="6019800"/>
          <p14:tracePt t="63106" x="4768850" y="5988050"/>
          <p14:tracePt t="63123" x="4876800" y="5981700"/>
          <p14:tracePt t="63140" x="4984750" y="5981700"/>
          <p14:tracePt t="63156" x="5067300" y="5981700"/>
          <p14:tracePt t="63173" x="5137150" y="5975350"/>
          <p14:tracePt t="63190" x="5213350" y="5962650"/>
          <p14:tracePt t="63193" x="5251450" y="5962650"/>
          <p14:tracePt t="63206" x="5308600" y="5969000"/>
          <p14:tracePt t="63223" x="5365750" y="5981700"/>
          <p14:tracePt t="63239" x="5422900" y="6000750"/>
          <p14:tracePt t="63256" x="5461000" y="6000750"/>
          <p14:tracePt t="63273" x="5511800" y="6026150"/>
          <p14:tracePt t="63289" x="5543550" y="6032500"/>
          <p14:tracePt t="63306" x="5626100" y="6057900"/>
          <p14:tracePt t="63323" x="5657850" y="6045200"/>
          <p14:tracePt t="63340" x="5689600" y="6019800"/>
          <p14:tracePt t="63356" x="5708650" y="6019800"/>
          <p14:tracePt t="63373" x="5715000" y="6019800"/>
          <p14:tracePt t="63456" x="5721350" y="6026150"/>
          <p14:tracePt t="63480" x="5708650" y="6026150"/>
          <p14:tracePt t="63488" x="5695950" y="6026150"/>
          <p14:tracePt t="63496" x="5676900" y="6026150"/>
          <p14:tracePt t="63506" x="5670550" y="6026150"/>
          <p14:tracePt t="63523" x="5664200" y="6026150"/>
          <p14:tracePt t="63540" x="5657850" y="6026150"/>
          <p14:tracePt t="63556" x="5638800" y="6019800"/>
          <p14:tracePt t="63573" x="5632450" y="6007100"/>
          <p14:tracePt t="63589" x="5632450" y="5988050"/>
          <p14:tracePt t="63606" x="5619750" y="5956300"/>
          <p14:tracePt t="63623" x="5619750" y="5937250"/>
          <p14:tracePt t="63639" x="5619750" y="5918200"/>
          <p14:tracePt t="63656" x="5619750" y="5886450"/>
          <p14:tracePt t="63672" x="5670550" y="5854700"/>
          <p14:tracePt t="63689" x="5708650" y="5829300"/>
          <p14:tracePt t="63706" x="5746750" y="5810250"/>
          <p14:tracePt t="63723" x="5778500" y="5784850"/>
          <p14:tracePt t="63740" x="5803900" y="5778500"/>
          <p14:tracePt t="63756" x="5816600" y="5778500"/>
          <p14:tracePt t="63773" x="5822950" y="5778500"/>
          <p14:tracePt t="63789" x="5842000" y="5778500"/>
          <p14:tracePt t="63806" x="5867400" y="5784850"/>
          <p14:tracePt t="63823" x="5892800" y="5797550"/>
          <p14:tracePt t="63839" x="5924550" y="5835650"/>
          <p14:tracePt t="63856" x="5943600" y="5867400"/>
          <p14:tracePt t="63873" x="5994400" y="5943600"/>
          <p14:tracePt t="63890" x="6026150" y="6007100"/>
          <p14:tracePt t="63906" x="6032500" y="6038850"/>
          <p14:tracePt t="63923" x="6032500" y="6064250"/>
          <p14:tracePt t="63940" x="6032500" y="6076950"/>
          <p14:tracePt t="63956" x="5994400" y="6083300"/>
          <p14:tracePt t="63973" x="5975350" y="6089650"/>
          <p14:tracePt t="63990" x="5949950" y="6089650"/>
          <p14:tracePt t="64007" x="5924550" y="6096000"/>
          <p14:tracePt t="64023" x="5911850" y="6096000"/>
          <p14:tracePt t="64080" x="5911850" y="6102350"/>
          <p14:tracePt t="64112" x="5911850" y="6108700"/>
          <p14:tracePt t="64120" x="5911850" y="6121400"/>
          <p14:tracePt t="64128" x="5911850" y="6127750"/>
          <p14:tracePt t="64140" x="5911850" y="6134100"/>
          <p14:tracePt t="64156" x="5886450" y="6165850"/>
          <p14:tracePt t="64173" x="5867400" y="6197600"/>
          <p14:tracePt t="64190" x="5835650" y="6235700"/>
          <p14:tracePt t="64192" x="5816600" y="6267450"/>
          <p14:tracePt t="64206" x="5784850" y="6299200"/>
          <p14:tracePt t="64223" x="5759450" y="6318250"/>
          <p14:tracePt t="64240" x="5746750" y="6324600"/>
          <p14:tracePt t="64256" x="5740400" y="6324600"/>
          <p14:tracePt t="64273" x="5727700" y="6318250"/>
          <p14:tracePt t="64289" x="5727700" y="6305550"/>
          <p14:tracePt t="64306" x="5721350" y="6273800"/>
          <p14:tracePt t="64323" x="5715000" y="6223000"/>
          <p14:tracePt t="64340" x="5715000" y="6172200"/>
          <p14:tracePt t="64356" x="5715000" y="6134100"/>
          <p14:tracePt t="64373" x="5715000" y="6089650"/>
          <p14:tracePt t="64390" x="5715000" y="6057900"/>
          <p14:tracePt t="64407" x="5753100" y="6032500"/>
          <p14:tracePt t="64423" x="5822950" y="6013450"/>
          <p14:tracePt t="64439" x="5905500" y="6007100"/>
          <p14:tracePt t="64456" x="5981700" y="6007100"/>
          <p14:tracePt t="64473" x="6051550" y="6007100"/>
          <p14:tracePt t="64490" x="6096000" y="6007100"/>
          <p14:tracePt t="64506" x="6108700" y="6013450"/>
          <p14:tracePt t="64523" x="6127750" y="6013450"/>
          <p14:tracePt t="64539" x="6140450" y="6026150"/>
          <p14:tracePt t="64556" x="6153150" y="6038850"/>
          <p14:tracePt t="64573" x="6159500" y="6057900"/>
          <p14:tracePt t="64590" x="6172200" y="6070600"/>
          <p14:tracePt t="64607" x="6203950" y="6076950"/>
          <p14:tracePt t="64623" x="6273800" y="6076950"/>
          <p14:tracePt t="64639" x="6356350" y="6076950"/>
          <p14:tracePt t="64656" x="6438900" y="6076950"/>
          <p14:tracePt t="64672" x="6508750" y="6076950"/>
          <p14:tracePt t="64689" x="6553200" y="6096000"/>
          <p14:tracePt t="64706" x="6578600" y="6102350"/>
          <p14:tracePt t="64723" x="6591300" y="6102350"/>
          <p14:tracePt t="64740" x="6623050" y="6121400"/>
          <p14:tracePt t="64756" x="6667500" y="6127750"/>
          <p14:tracePt t="64773" x="6724650" y="6146800"/>
          <p14:tracePt t="64789" x="6762750" y="6159500"/>
          <p14:tracePt t="64806" x="6800850" y="6172200"/>
          <p14:tracePt t="64823" x="6819900" y="6184900"/>
          <p14:tracePt t="64840" x="6819900" y="6191250"/>
          <p14:tracePt t="64856" x="6819900" y="6197600"/>
          <p14:tracePt t="64873" x="6819900" y="6203950"/>
          <p14:tracePt t="64890" x="6819900" y="6210300"/>
          <p14:tracePt t="64906" x="6819900" y="6229350"/>
          <p14:tracePt t="64923" x="6807200" y="6248400"/>
          <p14:tracePt t="64940" x="6788150" y="6261100"/>
          <p14:tracePt t="64956" x="6769100" y="6261100"/>
          <p14:tracePt t="64973" x="6724650" y="6273800"/>
          <p14:tracePt t="64990" x="6680200" y="6273800"/>
          <p14:tracePt t="65007" x="6623050" y="6267450"/>
          <p14:tracePt t="65023" x="6591300" y="6248400"/>
          <p14:tracePt t="65039" x="6565900" y="6235700"/>
          <p14:tracePt t="65056" x="6546850" y="6210300"/>
          <p14:tracePt t="65073" x="6540500" y="6191250"/>
          <p14:tracePt t="65090" x="6527800" y="6159500"/>
          <p14:tracePt t="65106" x="6521450" y="6134100"/>
          <p14:tracePt t="65123" x="6515100" y="6102350"/>
          <p14:tracePt t="65140" x="6508750" y="6070600"/>
          <p14:tracePt t="65156" x="6508750" y="6045200"/>
          <p14:tracePt t="65173" x="6508750" y="6019800"/>
          <p14:tracePt t="65190" x="6515100" y="5994400"/>
          <p14:tracePt t="65192" x="6534150" y="5981700"/>
          <p14:tracePt t="65207" x="6546850" y="5969000"/>
          <p14:tracePt t="65223" x="6572250" y="5956300"/>
          <p14:tracePt t="65239" x="6591300" y="5949950"/>
          <p14:tracePt t="65256" x="6616700" y="5949950"/>
          <p14:tracePt t="65273" x="6635750" y="5949950"/>
          <p14:tracePt t="65290" x="6667500" y="5949950"/>
          <p14:tracePt t="65306" x="6705600" y="5962650"/>
          <p14:tracePt t="65323" x="6750050" y="5988050"/>
          <p14:tracePt t="65340" x="6800850" y="6007100"/>
          <p14:tracePt t="65356" x="6832600" y="6019800"/>
          <p14:tracePt t="65373" x="6851650" y="6038850"/>
          <p14:tracePt t="65390" x="6864350" y="6057900"/>
          <p14:tracePt t="65407" x="6864350" y="6076950"/>
          <p14:tracePt t="65423" x="6864350" y="6102350"/>
          <p14:tracePt t="65440" x="6864350" y="6108700"/>
          <p14:tracePt t="65456" x="6864350" y="6121400"/>
          <p14:tracePt t="65473" x="6851650" y="6134100"/>
          <p14:tracePt t="65490" x="6845300" y="6140450"/>
          <p14:tracePt t="65506" x="6838950" y="6140450"/>
          <p14:tracePt t="65551" x="6826250" y="6140450"/>
          <p14:tracePt t="65560" x="6819900" y="6140450"/>
          <p14:tracePt t="65573" x="6800850" y="6140450"/>
          <p14:tracePt t="65590" x="6731000" y="6121400"/>
          <p14:tracePt t="65607" x="6553200" y="6083300"/>
          <p14:tracePt t="65623" x="6426200" y="6057900"/>
          <p14:tracePt t="65639" x="6337300" y="6032500"/>
          <p14:tracePt t="65656" x="6254750" y="6013450"/>
          <p14:tracePt t="65673" x="6210300" y="6000750"/>
          <p14:tracePt t="65690" x="6159500" y="5988050"/>
          <p14:tracePt t="65706" x="6096000" y="5981700"/>
          <p14:tracePt t="65723" x="6051550" y="5981700"/>
          <p14:tracePt t="65740" x="6019800" y="5981700"/>
          <p14:tracePt t="65756" x="5988050" y="5981700"/>
          <p14:tracePt t="65773" x="5956300" y="5994400"/>
          <p14:tracePt t="65790" x="5943600" y="6000750"/>
          <p14:tracePt t="65807" x="5930900" y="6007100"/>
          <p14:tracePt t="65855" x="5930900" y="6013450"/>
          <p14:tracePt t="65880" x="5930900" y="6019800"/>
          <p14:tracePt t="65889" x="5930900" y="6026150"/>
          <p14:tracePt t="65895" x="5930900" y="6032500"/>
          <p14:tracePt t="65911" x="5930900" y="6045200"/>
          <p14:tracePt t="65923" x="5930900" y="6051550"/>
          <p14:tracePt t="65940" x="5918200" y="6070600"/>
          <p14:tracePt t="65956" x="5905500" y="6076950"/>
          <p14:tracePt t="65973" x="5880100" y="6102350"/>
          <p14:tracePt t="65990" x="5854700" y="6115050"/>
          <p14:tracePt t="66006" x="5791200" y="6121400"/>
          <p14:tracePt t="66023" x="5753100" y="6127750"/>
          <p14:tracePt t="66039" x="5721350" y="6127750"/>
          <p14:tracePt t="66056" x="5689600" y="6127750"/>
          <p14:tracePt t="66073" x="5676900" y="6108700"/>
          <p14:tracePt t="66090" x="5651500" y="6083300"/>
          <p14:tracePt t="66106" x="5638800" y="6057900"/>
          <p14:tracePt t="66123" x="5638800" y="6000750"/>
          <p14:tracePt t="66140" x="5638800" y="5975350"/>
          <p14:tracePt t="66156" x="5638800" y="5937250"/>
          <p14:tracePt t="66173" x="5638800" y="5905500"/>
          <p14:tracePt t="66190" x="5651500" y="5867400"/>
          <p14:tracePt t="66192" x="5651500" y="5848350"/>
          <p14:tracePt t="66207" x="5651500" y="5816600"/>
          <p14:tracePt t="66223" x="5651500" y="5810250"/>
          <p14:tracePt t="66239" x="5657850" y="5797550"/>
          <p14:tracePt t="66256" x="5664200" y="5791200"/>
          <p14:tracePt t="66273" x="5670550" y="5791200"/>
          <p14:tracePt t="66289" x="5695950" y="5791200"/>
          <p14:tracePt t="66306" x="5715000" y="5791200"/>
          <p14:tracePt t="66323" x="5740400" y="5791200"/>
          <p14:tracePt t="66340" x="5765800" y="5791200"/>
          <p14:tracePt t="66356" x="5784850" y="5791200"/>
          <p14:tracePt t="66373" x="5822950" y="5803900"/>
          <p14:tracePt t="66389" x="5873750" y="5810250"/>
          <p14:tracePt t="66407" x="5975350" y="5842000"/>
          <p14:tracePt t="66423" x="6064250" y="5867400"/>
          <p14:tracePt t="66439" x="6102350" y="5880100"/>
          <p14:tracePt t="66456" x="6115050" y="5892800"/>
          <p14:tracePt t="66473" x="6121400" y="5905500"/>
          <p14:tracePt t="66489" x="6121400" y="5930900"/>
          <p14:tracePt t="66506" x="6121400" y="5949950"/>
          <p14:tracePt t="66523" x="6121400" y="5962650"/>
          <p14:tracePt t="66540" x="6121400" y="5969000"/>
          <p14:tracePt t="66584" x="6121400" y="5981700"/>
          <p14:tracePt t="66592" x="6134100" y="5988050"/>
          <p14:tracePt t="66607" x="6140450" y="5988050"/>
          <p14:tracePt t="66623" x="6197600" y="6000750"/>
          <p14:tracePt t="66639" x="6292850" y="6026150"/>
          <p14:tracePt t="66656" x="6445250" y="6051550"/>
          <p14:tracePt t="66672" x="6642100" y="6089650"/>
          <p14:tracePt t="66689" x="6838950" y="6121400"/>
          <p14:tracePt t="66706" x="6997700" y="6140450"/>
          <p14:tracePt t="66723" x="7118350" y="6165850"/>
          <p14:tracePt t="66740" x="7194550" y="6172200"/>
          <p14:tracePt t="66756" x="7226300" y="6184900"/>
          <p14:tracePt t="66773" x="7245350" y="6191250"/>
          <p14:tracePt t="66789" x="7251700" y="6197600"/>
          <p14:tracePt t="66806" x="7270750" y="6216650"/>
          <p14:tracePt t="66823" x="7283450" y="6216650"/>
          <p14:tracePt t="66984" x="7289800" y="6216650"/>
          <p14:tracePt t="67024" x="7308850" y="6223000"/>
          <p14:tracePt t="67031" x="7308850" y="6229350"/>
          <p14:tracePt t="67040" x="7334250" y="6235700"/>
          <p14:tracePt t="67056" x="7423150" y="6261100"/>
          <p14:tracePt t="67073" x="7550150" y="6292850"/>
          <p14:tracePt t="67089" x="7702550" y="6337300"/>
          <p14:tracePt t="67106" x="7823200" y="6369050"/>
          <p14:tracePt t="67123" x="7943850" y="6407150"/>
          <p14:tracePt t="67140" x="8045450" y="6457950"/>
          <p14:tracePt t="67156" x="8108950" y="6502400"/>
          <p14:tracePt t="67172" x="8172450" y="6534150"/>
          <p14:tracePt t="67189" x="8223250" y="6565900"/>
          <p14:tracePt t="67190" x="8261350" y="6591300"/>
          <p14:tracePt t="67206" x="8293100" y="6616700"/>
          <p14:tracePt t="67222" x="8369300" y="6667500"/>
          <p14:tracePt t="67239" x="8401050" y="6692900"/>
          <p14:tracePt t="67256" x="8413750" y="6699250"/>
          <p14:tracePt t="67289" x="8420100" y="6705600"/>
          <p14:tracePt t="67306" x="8426450" y="6711950"/>
          <p14:tracePt t="67323" x="8426450" y="6718300"/>
          <p14:tracePt t="67352" x="8432800" y="6731000"/>
          <p14:tracePt t="67368" x="8432800" y="6737350"/>
          <p14:tracePt t="67376" x="8432800" y="6750050"/>
          <p14:tracePt t="67392" x="8432800" y="6756400"/>
          <p14:tracePt t="67416" x="8432800" y="6769100"/>
          <p14:tracePt t="67432" x="8432800" y="6775450"/>
          <p14:tracePt t="67440" x="8432800" y="6781800"/>
          <p14:tracePt t="67456" x="8413750" y="6794500"/>
          <p14:tracePt t="67473" x="8382000" y="6813550"/>
          <p14:tracePt t="67489" x="8350250" y="6826250"/>
          <p14:tracePt t="67506" x="8305800" y="6826250"/>
          <p14:tracePt t="67523" x="8261350" y="6826250"/>
          <p14:tracePt t="67540" x="8216900" y="6826250"/>
          <p14:tracePt t="67556" x="8172450" y="6826250"/>
          <p14:tracePt t="67573" x="8134350" y="6826250"/>
          <p14:tracePt t="67589" x="8102600" y="6826250"/>
          <p14:tracePt t="67606" x="8058150" y="6826250"/>
          <p14:tracePt t="67623" x="8032750" y="6826250"/>
          <p14:tracePt t="67639" x="8001000" y="6826250"/>
          <p14:tracePt t="67656" x="7975600" y="6826250"/>
          <p14:tracePt t="67673" x="7943850" y="6813550"/>
          <p14:tracePt t="67689" x="7918450" y="6794500"/>
          <p14:tracePt t="67706" x="7899400" y="6788150"/>
          <p14:tracePt t="67723" x="7867650" y="6756400"/>
          <p14:tracePt t="67739" x="7823200" y="6718300"/>
          <p14:tracePt t="67756" x="7797800" y="6699250"/>
          <p14:tracePt t="67773" x="7785100" y="6680200"/>
          <p14:tracePt t="67789" x="7785100" y="6654800"/>
          <p14:tracePt t="67805" x="7785100" y="6623050"/>
          <p14:tracePt t="67822" x="7810500" y="6565900"/>
          <p14:tracePt t="67839" x="7835900" y="6534150"/>
          <p14:tracePt t="67856" x="7854950" y="6489700"/>
          <p14:tracePt t="67873" x="7874000" y="6464300"/>
          <p14:tracePt t="67890" x="7905750" y="6438900"/>
          <p14:tracePt t="67906" x="7931150" y="6419850"/>
          <p14:tracePt t="67923" x="7956550" y="6400800"/>
          <p14:tracePt t="67940" x="8007350" y="6375400"/>
          <p14:tracePt t="67956" x="8064500" y="6375400"/>
          <p14:tracePt t="67973" x="8134350" y="6369050"/>
          <p14:tracePt t="67990" x="8210550" y="6369050"/>
          <p14:tracePt t="68006" x="8343900" y="6369050"/>
          <p14:tracePt t="68023" x="8420100" y="6369050"/>
          <p14:tracePt t="68039" x="8477250" y="6369050"/>
          <p14:tracePt t="68056" x="8540750" y="6375400"/>
          <p14:tracePt t="68073" x="8604250" y="6400800"/>
          <p14:tracePt t="68090" x="8661400" y="6419850"/>
          <p14:tracePt t="68106" x="8705850" y="6438900"/>
          <p14:tracePt t="68123" x="8763000" y="6457950"/>
          <p14:tracePt t="68140" x="8807450" y="6483350"/>
          <p14:tracePt t="68156" x="8858250" y="6502400"/>
          <p14:tracePt t="68173" x="8883650" y="6521450"/>
          <p14:tracePt t="68190" x="8902700" y="6534150"/>
          <p14:tracePt t="68207" x="8915400" y="6546850"/>
          <p14:tracePt t="68223" x="8915400" y="6553200"/>
          <p14:tracePt t="68239" x="8921750" y="6565900"/>
          <p14:tracePt t="68256" x="8921750" y="6572250"/>
          <p14:tracePt t="68273" x="8921750" y="6584950"/>
          <p14:tracePt t="68290" x="8921750" y="6591300"/>
          <p14:tracePt t="68306" x="8921750" y="6604000"/>
          <p14:tracePt t="68323" x="8915400" y="6623050"/>
          <p14:tracePt t="68340" x="8902700" y="6635750"/>
          <p14:tracePt t="68356" x="8896350" y="6642100"/>
          <p14:tracePt t="68373" x="8877300" y="6654800"/>
          <p14:tracePt t="68389" x="8870950" y="6661150"/>
          <p14:tracePt t="68432" x="8858250" y="6661150"/>
          <p14:tracePt t="68464" x="8858250" y="6673850"/>
          <p14:tracePt t="68472" x="8851900" y="6673850"/>
          <p14:tracePt t="68488" x="8839200" y="6673850"/>
          <p14:tracePt t="68504" x="8839200" y="6680200"/>
          <p14:tracePt t="68528" x="8832850" y="6686550"/>
          <p14:tracePt t="68616" x="8832850" y="6692900"/>
          <p14:tracePt t="68671" x="8845550" y="6692900"/>
          <p14:tracePt t="68695" x="8851900" y="6692900"/>
          <p14:tracePt t="69055" x="8858250" y="6692900"/>
          <p14:tracePt t="69288" x="8858250" y="6699250"/>
          <p14:tracePt t="69334" x="8851900" y="6705600"/>
          <p14:tracePt t="69359" x="8851900" y="6711950"/>
          <p14:tracePt t="69720" x="8851900" y="6718300"/>
          <p14:tracePt t="74008" x="8858250" y="6718300"/>
          <p14:tracePt t="74111" x="8858250" y="6711950"/>
          <p14:tracePt t="77072" x="8858250" y="6705600"/>
          <p14:tracePt t="77080" x="8864600" y="6705600"/>
          <p14:tracePt t="77104" x="8870950" y="6699250"/>
          <p14:tracePt t="77120" x="8870950" y="6686550"/>
          <p14:tracePt t="77128" x="8870950" y="6680200"/>
          <p14:tracePt t="77140" x="8870950" y="6673850"/>
          <p14:tracePt t="77156" x="8870950" y="6654800"/>
          <p14:tracePt t="77189" x="8864600" y="6635750"/>
          <p14:tracePt t="77223" x="8864600" y="66294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71600" y="836712"/>
            <a:ext cx="7152655" cy="5084870"/>
          </a:xfrm>
          <a:prstGeom prst="rect">
            <a:avLst/>
          </a:prstGeom>
        </p:spPr>
      </p:pic>
      <p:sp>
        <p:nvSpPr>
          <p:cNvPr id="5" name="テキスト ボックス 4"/>
          <p:cNvSpPr txBox="1"/>
          <p:nvPr/>
        </p:nvSpPr>
        <p:spPr>
          <a:xfrm>
            <a:off x="4355976" y="6309320"/>
            <a:ext cx="4339650" cy="276999"/>
          </a:xfrm>
          <a:prstGeom prst="rect">
            <a:avLst/>
          </a:prstGeom>
          <a:noFill/>
        </p:spPr>
        <p:txBody>
          <a:bodyPr wrap="none" rtlCol="0">
            <a:spAutoFit/>
          </a:bodyPr>
          <a:lstStyle/>
          <a:p>
            <a:r>
              <a:rPr kumimoji="1" lang="ja-JP" altLang="en-US" sz="1200" dirty="0">
                <a:latin typeface="游明朝 Demibold" panose="02020600000000000000" pitchFamily="18" charset="-128"/>
                <a:ea typeface="游明朝 Demibold" panose="02020600000000000000" pitchFamily="18" charset="-128"/>
              </a:rPr>
              <a:t>（出典：生きる力をはぐくむ口腔機能、日本学校歯科医会）</a:t>
            </a:r>
          </a:p>
        </p:txBody>
      </p:sp>
      <p:sp>
        <p:nvSpPr>
          <p:cNvPr id="6" name="テキスト ボックス 5"/>
          <p:cNvSpPr txBox="1"/>
          <p:nvPr/>
        </p:nvSpPr>
        <p:spPr>
          <a:xfrm>
            <a:off x="3275856" y="218141"/>
            <a:ext cx="2339102" cy="461665"/>
          </a:xfrm>
          <a:prstGeom prst="rect">
            <a:avLst/>
          </a:prstGeom>
          <a:noFill/>
        </p:spPr>
        <p:txBody>
          <a:bodyPr wrap="none" rtlCol="0">
            <a:spAutoFit/>
          </a:bodyPr>
          <a:lstStyle/>
          <a:p>
            <a:r>
              <a:rPr kumimoji="1" lang="ja-JP" altLang="en-US" sz="2400" dirty="0">
                <a:latin typeface="游明朝 Demibold" panose="02020600000000000000" pitchFamily="18" charset="-128"/>
                <a:ea typeface="游明朝 Demibold" panose="02020600000000000000" pitchFamily="18" charset="-128"/>
              </a:rPr>
              <a:t>咀嚼筋と表情筋</a:t>
            </a:r>
          </a:p>
        </p:txBody>
      </p:sp>
      <p:sp>
        <p:nvSpPr>
          <p:cNvPr id="7" name="テキスト ボックス 6">
            <a:extLst>
              <a:ext uri="{FF2B5EF4-FFF2-40B4-BE49-F238E27FC236}">
                <a16:creationId xmlns:a16="http://schemas.microsoft.com/office/drawing/2014/main" id="{951D35CE-4DF0-4A4F-B99B-BBCC46D438E6}"/>
              </a:ext>
            </a:extLst>
          </p:cNvPr>
          <p:cNvSpPr txBox="1"/>
          <p:nvPr/>
        </p:nvSpPr>
        <p:spPr>
          <a:xfrm>
            <a:off x="6948264" y="236504"/>
            <a:ext cx="1684132" cy="369332"/>
          </a:xfrm>
          <a:prstGeom prst="rect">
            <a:avLst/>
          </a:prstGeom>
          <a:noFill/>
        </p:spPr>
        <p:txBody>
          <a:bodyPr wrap="square" rtlCol="0">
            <a:spAutoFit/>
          </a:bodyPr>
          <a:lstStyle/>
          <a:p>
            <a:r>
              <a:rPr kumimoji="1" lang="ja-JP" altLang="en-US" dirty="0"/>
              <a:t>参考図書：</a:t>
            </a:r>
            <a:r>
              <a:rPr kumimoji="1" lang="en-US" altLang="ja-JP" dirty="0"/>
              <a:t>P 7</a:t>
            </a:r>
          </a:p>
        </p:txBody>
      </p:sp>
      <p:sp>
        <p:nvSpPr>
          <p:cNvPr id="8" name="吹き出し: 角を丸めた四角形 7">
            <a:extLst>
              <a:ext uri="{FF2B5EF4-FFF2-40B4-BE49-F238E27FC236}">
                <a16:creationId xmlns:a16="http://schemas.microsoft.com/office/drawing/2014/main" id="{42143468-5860-4EB5-9FEB-DE39ED5F13C8}"/>
              </a:ext>
            </a:extLst>
          </p:cNvPr>
          <p:cNvSpPr/>
          <p:nvPr/>
        </p:nvSpPr>
        <p:spPr>
          <a:xfrm>
            <a:off x="6916216" y="205063"/>
            <a:ext cx="1631950" cy="432213"/>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星 5 15"/>
          <p:cNvSpPr/>
          <p:nvPr/>
        </p:nvSpPr>
        <p:spPr>
          <a:xfrm>
            <a:off x="863588" y="2132856"/>
            <a:ext cx="216024" cy="19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星 5 16"/>
          <p:cNvSpPr/>
          <p:nvPr/>
        </p:nvSpPr>
        <p:spPr>
          <a:xfrm>
            <a:off x="863588" y="4027219"/>
            <a:ext cx="216024" cy="19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5 18"/>
          <p:cNvSpPr/>
          <p:nvPr/>
        </p:nvSpPr>
        <p:spPr>
          <a:xfrm>
            <a:off x="863588" y="4281285"/>
            <a:ext cx="216024" cy="194320"/>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20" name="星 5 19"/>
          <p:cNvSpPr/>
          <p:nvPr/>
        </p:nvSpPr>
        <p:spPr>
          <a:xfrm>
            <a:off x="7682318" y="4281285"/>
            <a:ext cx="216024" cy="194320"/>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0803291"/>
      </p:ext>
    </p:extLst>
  </p:cSld>
  <p:clrMapOvr>
    <a:masterClrMapping/>
  </p:clrMapOvr>
  <mc:AlternateContent xmlns:mc="http://schemas.openxmlformats.org/markup-compatibility/2006" xmlns:p14="http://schemas.microsoft.com/office/powerpoint/2010/main">
    <mc:Choice Requires="p14">
      <p:transition spd="slow" p14:dur="2000" advTm="62304"/>
    </mc:Choice>
    <mc:Fallback xmlns="">
      <p:transition spd="slow" advTm="6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74" x="8858250" y="6629400"/>
          <p14:tracePt t="8480" x="8870950" y="6629400"/>
          <p14:tracePt t="8489" x="8883650" y="6635750"/>
          <p14:tracePt t="8496" x="8896350" y="6635750"/>
          <p14:tracePt t="8513" x="8934450" y="6635750"/>
          <p14:tracePt t="8530" x="8953500" y="6635750"/>
          <p14:tracePt t="8563" x="8966200" y="6635750"/>
          <p14:tracePt t="9088" x="8966200" y="6623050"/>
          <p14:tracePt t="9096" x="8966200" y="6610350"/>
          <p14:tracePt t="9104" x="8947150" y="6572250"/>
          <p14:tracePt t="9113" x="8915400" y="6521450"/>
          <p14:tracePt t="9130" x="8870950" y="6407150"/>
          <p14:tracePt t="9146" x="8813800" y="6273800"/>
          <p14:tracePt t="9179" x="8782050" y="6108700"/>
          <p14:tracePt t="9213" x="8775700" y="6013450"/>
          <p14:tracePt t="9230" x="8756650" y="5988050"/>
          <p14:tracePt t="9247" x="8718550" y="5943600"/>
          <p14:tracePt t="9263" x="8680450" y="5911850"/>
          <p14:tracePt t="9279" x="8661400" y="5892800"/>
          <p14:tracePt t="9296" x="8655050" y="5873750"/>
          <p14:tracePt t="9313" x="8655050" y="5861050"/>
          <p14:tracePt t="9329" x="8642350" y="5842000"/>
          <p14:tracePt t="9346" x="8636000" y="5829300"/>
          <p14:tracePt t="9363" x="8629650" y="5816600"/>
          <p14:tracePt t="9380" x="8629650" y="5810250"/>
          <p14:tracePt t="9413" x="8629650" y="5803900"/>
          <p14:tracePt t="9473" x="8623300" y="5803900"/>
          <p14:tracePt t="9496" x="8616950" y="5803900"/>
          <p14:tracePt t="9919" x="8616950" y="5791200"/>
          <p14:tracePt t="9928" x="8616950" y="5778500"/>
          <p14:tracePt t="9936" x="8610600" y="5759450"/>
          <p14:tracePt t="9946" x="8597900" y="5727700"/>
          <p14:tracePt t="9963" x="8591550" y="5702300"/>
          <p14:tracePt t="9980" x="8578850" y="5676900"/>
          <p14:tracePt t="9996" x="8572500" y="5657850"/>
          <p14:tracePt t="10029" x="8566150" y="5645150"/>
          <p14:tracePt t="10063" x="8566150" y="5638800"/>
          <p14:tracePt t="10360" x="8566150" y="5619750"/>
          <p14:tracePt t="10368" x="8559800" y="5588000"/>
          <p14:tracePt t="10379" x="8540750" y="5549900"/>
          <p14:tracePt t="10396" x="8496300" y="5410200"/>
          <p14:tracePt t="10413" x="8407400" y="5257800"/>
          <p14:tracePt t="10429" x="8286750" y="5086350"/>
          <p14:tracePt t="10446" x="8128000" y="4883150"/>
          <p14:tracePt t="10463" x="8051800" y="4775200"/>
          <p14:tracePt t="10479" x="7950200" y="4654550"/>
          <p14:tracePt t="10496" x="7854950" y="4559300"/>
          <p14:tracePt t="10513" x="7734300" y="4457700"/>
          <p14:tracePt t="10530" x="7588250" y="4349750"/>
          <p14:tracePt t="10546" x="7416800" y="4292600"/>
          <p14:tracePt t="10563" x="7289800" y="4248150"/>
          <p14:tracePt t="10580" x="7162800" y="4191000"/>
          <p14:tracePt t="10596" x="7023100" y="4146550"/>
          <p14:tracePt t="10613" x="6864350" y="4108450"/>
          <p14:tracePt t="10630" x="6711950" y="4070350"/>
          <p14:tracePt t="10647" x="6483350" y="4032250"/>
          <p14:tracePt t="10663" x="6356350" y="4032250"/>
          <p14:tracePt t="10679" x="6261100" y="4032250"/>
          <p14:tracePt t="10696" x="6216650" y="4032250"/>
          <p14:tracePt t="10713" x="6191250" y="4038600"/>
          <p14:tracePt t="10729" x="6184900" y="4044950"/>
          <p14:tracePt t="10746" x="6184900" y="4051300"/>
          <p14:tracePt t="10780" x="6184900" y="4064000"/>
          <p14:tracePt t="10796" x="6191250" y="4070350"/>
          <p14:tracePt t="10813" x="6197600" y="4076700"/>
          <p14:tracePt t="10830" x="6229350" y="4102100"/>
          <p14:tracePt t="10847" x="6286500" y="4133850"/>
          <p14:tracePt t="10863" x="6350000" y="4159250"/>
          <p14:tracePt t="10879" x="6381750" y="4178300"/>
          <p14:tracePt t="10896" x="6388100" y="4184650"/>
          <p14:tracePt t="10952" x="6394450" y="4191000"/>
          <p14:tracePt t="11064" x="6407150" y="4191000"/>
          <p14:tracePt t="11072" x="6419850" y="4203700"/>
          <p14:tracePt t="11080" x="6432550" y="4210050"/>
          <p14:tracePt t="11096" x="6489700" y="4235450"/>
          <p14:tracePt t="11113" x="6534150" y="4241800"/>
          <p14:tracePt t="11130" x="6591300" y="4260850"/>
          <p14:tracePt t="11146" x="6673850" y="4298950"/>
          <p14:tracePt t="11163" x="6775450" y="4330700"/>
          <p14:tracePt t="11180" x="6896100" y="4368800"/>
          <p14:tracePt t="11196" x="7023100" y="4400550"/>
          <p14:tracePt t="11213" x="7150100" y="4445000"/>
          <p14:tracePt t="11229" x="7232650" y="4476750"/>
          <p14:tracePt t="11246" x="7239000" y="4483100"/>
          <p14:tracePt t="11264" x="7245350" y="4489450"/>
          <p14:tracePt t="11296" x="7245350" y="4495800"/>
          <p14:tracePt t="11304" x="7245350" y="4502150"/>
          <p14:tracePt t="11320" x="7245350" y="4508500"/>
          <p14:tracePt t="11329" x="7245350" y="4514850"/>
          <p14:tracePt t="11346" x="7245350" y="4521200"/>
          <p14:tracePt t="11363" x="7245350" y="4527550"/>
          <p14:tracePt t="11393" x="7245350" y="4533900"/>
          <p14:tracePt t="11400" x="7245350" y="4540250"/>
          <p14:tracePt t="11465" x="7239000" y="4540250"/>
          <p14:tracePt t="11472" x="7232650" y="4540250"/>
          <p14:tracePt t="11480" x="7219950" y="4540250"/>
          <p14:tracePt t="11496" x="7188200" y="4533900"/>
          <p14:tracePt t="11513" x="7067550" y="4483100"/>
          <p14:tracePt t="11529" x="6927850" y="4400550"/>
          <p14:tracePt t="11546" x="6673850" y="4254500"/>
          <p14:tracePt t="11563" x="6267450" y="4019550"/>
          <p14:tracePt t="11580" x="5715000" y="3740150"/>
          <p14:tracePt t="11596" x="5340350" y="3575050"/>
          <p14:tracePt t="11613" x="5067300" y="3460750"/>
          <p14:tracePt t="11630" x="4781550" y="3365500"/>
          <p14:tracePt t="11647" x="4235450" y="3168650"/>
          <p14:tracePt t="11663" x="3898900" y="3035300"/>
          <p14:tracePt t="11680" x="3549650" y="2921000"/>
          <p14:tracePt t="11696" x="3276600" y="2857500"/>
          <p14:tracePt t="11713" x="3149600" y="2832100"/>
          <p14:tracePt t="11729" x="3079750" y="2825750"/>
          <p14:tracePt t="11746" x="3028950" y="2813050"/>
          <p14:tracePt t="11762" x="2971800" y="2800350"/>
          <p14:tracePt t="11779" x="2870200" y="2768600"/>
          <p14:tracePt t="11796" x="2698750" y="2743200"/>
          <p14:tracePt t="11812" x="2546350" y="2730500"/>
          <p14:tracePt t="11829" x="2425700" y="2730500"/>
          <p14:tracePt t="11847" x="2228850" y="2711450"/>
          <p14:tracePt t="11863" x="2120900" y="2692400"/>
          <p14:tracePt t="11879" x="2000250" y="2673350"/>
          <p14:tracePt t="11896" x="1854200" y="2641600"/>
          <p14:tracePt t="11913" x="1714500" y="2597150"/>
          <p14:tracePt t="11930" x="1625600" y="2578100"/>
          <p14:tracePt t="11946" x="1581150" y="2571750"/>
          <p14:tracePt t="11963" x="1555750" y="2552700"/>
          <p14:tracePt t="11980" x="1530350" y="2552700"/>
          <p14:tracePt t="11996" x="1504950" y="2552700"/>
          <p14:tracePt t="12013" x="1447800" y="2552700"/>
          <p14:tracePt t="12030" x="1384300" y="2552700"/>
          <p14:tracePt t="12047" x="1289050" y="2590800"/>
          <p14:tracePt t="12063" x="1263650" y="2616200"/>
          <p14:tracePt t="12079" x="1257300" y="2711450"/>
          <p14:tracePt t="12095" x="1257300" y="2800350"/>
          <p14:tracePt t="12112" x="1257300" y="2914650"/>
          <p14:tracePt t="12129" x="1276350" y="3035300"/>
          <p14:tracePt t="12146" x="1301750" y="3162300"/>
          <p14:tracePt t="12163" x="1339850" y="3276600"/>
          <p14:tracePt t="12179" x="1371600" y="3384550"/>
          <p14:tracePt t="12196" x="1390650" y="3479800"/>
          <p14:tracePt t="12212" x="1422400" y="3543300"/>
          <p14:tracePt t="12230" x="1447800" y="3600450"/>
          <p14:tracePt t="12247" x="1485900" y="3714750"/>
          <p14:tracePt t="12263" x="1492250" y="3759200"/>
          <p14:tracePt t="12279" x="1492250" y="3790950"/>
          <p14:tracePt t="12296" x="1492250" y="3848100"/>
          <p14:tracePt t="12313" x="1479550" y="3917950"/>
          <p14:tracePt t="12329" x="1473200" y="3981450"/>
          <p14:tracePt t="12346" x="1466850" y="4032250"/>
          <p14:tracePt t="12363" x="1466850" y="4083050"/>
          <p14:tracePt t="12380" x="1460500" y="4146550"/>
          <p14:tracePt t="12396" x="1460500" y="4210050"/>
          <p14:tracePt t="12413" x="1460500" y="4248150"/>
          <p14:tracePt t="12430" x="1460500" y="4292600"/>
          <p14:tracePt t="12447" x="1460500" y="4349750"/>
          <p14:tracePt t="12463" x="1460500" y="4375150"/>
          <p14:tracePt t="12479" x="1460500" y="4394200"/>
          <p14:tracePt t="12496" x="1460500" y="4425950"/>
          <p14:tracePt t="12513" x="1460500" y="4432300"/>
          <p14:tracePt t="12530" x="1454150" y="4445000"/>
          <p14:tracePt t="12546" x="1447800" y="4445000"/>
          <p14:tracePt t="12593" x="1441450" y="4445000"/>
          <p14:tracePt t="12608" x="1435100" y="4445000"/>
          <p14:tracePt t="12616" x="1422400" y="4445000"/>
          <p14:tracePt t="12632" x="1416050" y="4445000"/>
          <p14:tracePt t="12646" x="1403350" y="4438650"/>
          <p14:tracePt t="12663" x="1384300" y="4425950"/>
          <p14:tracePt t="12680" x="1384300" y="4419600"/>
          <p14:tracePt t="12696" x="1377950" y="4419600"/>
          <p14:tracePt t="12713" x="1358900" y="4400550"/>
          <p14:tracePt t="12729" x="1339850" y="4387850"/>
          <p14:tracePt t="12746" x="1314450" y="4375150"/>
          <p14:tracePt t="12763" x="1301750" y="4368800"/>
          <p14:tracePt t="12779" x="1282700" y="4349750"/>
          <p14:tracePt t="12796" x="1270000" y="4337050"/>
          <p14:tracePt t="12813" x="1244600" y="4318000"/>
          <p14:tracePt t="12829" x="1219200" y="4292600"/>
          <p14:tracePt t="12846" x="1187450" y="4254500"/>
          <p14:tracePt t="12863" x="1174750" y="4229100"/>
          <p14:tracePt t="12879" x="1155700" y="4197350"/>
          <p14:tracePt t="12896" x="1136650" y="4171950"/>
          <p14:tracePt t="12913" x="1130300" y="4152900"/>
          <p14:tracePt t="12930" x="1117600" y="4127500"/>
          <p14:tracePt t="12946" x="1111250" y="4108450"/>
          <p14:tracePt t="12963" x="1111250" y="4083050"/>
          <p14:tracePt t="12980" x="1111250" y="4076700"/>
          <p14:tracePt t="12996" x="1111250" y="4070350"/>
          <p14:tracePt t="13013" x="1111250" y="4051300"/>
          <p14:tracePt t="13030" x="1111250" y="4038600"/>
          <p14:tracePt t="13047" x="1123950" y="4025900"/>
          <p14:tracePt t="13063" x="1136650" y="4013200"/>
          <p14:tracePt t="13079" x="1149350" y="4006850"/>
          <p14:tracePt t="13096" x="1174750" y="4006850"/>
          <p14:tracePt t="13113" x="1219200" y="4000500"/>
          <p14:tracePt t="13130" x="1270000" y="4000500"/>
          <p14:tracePt t="13146" x="1308100" y="3987800"/>
          <p14:tracePt t="13163" x="1346200" y="3987800"/>
          <p14:tracePt t="13179" x="1384300" y="3981450"/>
          <p14:tracePt t="13196" x="1422400" y="3981450"/>
          <p14:tracePt t="13213" x="1447800" y="3981450"/>
          <p14:tracePt t="13230" x="1485900" y="3987800"/>
          <p14:tracePt t="13247" x="1524000" y="3994150"/>
          <p14:tracePt t="13263" x="1543050" y="4000500"/>
          <p14:tracePt t="13279" x="1549400" y="4006850"/>
          <p14:tracePt t="13296" x="1562100" y="4019550"/>
          <p14:tracePt t="13313" x="1568450" y="4025900"/>
          <p14:tracePt t="13329" x="1581150" y="4038600"/>
          <p14:tracePt t="13346" x="1587500" y="4044950"/>
          <p14:tracePt t="13363" x="1600200" y="4064000"/>
          <p14:tracePt t="13379" x="1606550" y="4076700"/>
          <p14:tracePt t="13396" x="1606550" y="4089400"/>
          <p14:tracePt t="13413" x="1619250" y="4108450"/>
          <p14:tracePt t="13429" x="1619250" y="4121150"/>
          <p14:tracePt t="13446" x="1619250" y="4146550"/>
          <p14:tracePt t="13463" x="1619250" y="4165600"/>
          <p14:tracePt t="13479" x="1612900" y="4178300"/>
          <p14:tracePt t="13496" x="1600200" y="4203700"/>
          <p14:tracePt t="13512" x="1581150" y="4216400"/>
          <p14:tracePt t="13530" x="1574800" y="4222750"/>
          <p14:tracePt t="13546" x="1568450" y="4229100"/>
          <p14:tracePt t="13563" x="1562100" y="4235450"/>
          <p14:tracePt t="13580" x="1555750" y="4241800"/>
          <p14:tracePt t="13613" x="1549400" y="4241800"/>
          <p14:tracePt t="13630" x="1536700" y="4241800"/>
          <p14:tracePt t="13647" x="1492250" y="4235450"/>
          <p14:tracePt t="13663" x="1473200" y="4229100"/>
          <p14:tracePt t="13679" x="1460500" y="4222750"/>
          <p14:tracePt t="13696" x="1454150" y="4222750"/>
          <p14:tracePt t="13713" x="1447800" y="4210050"/>
          <p14:tracePt t="13872" x="1447800" y="4197350"/>
          <p14:tracePt t="13880" x="1447800" y="4191000"/>
          <p14:tracePt t="13888" x="1447800" y="4178300"/>
          <p14:tracePt t="13896" x="1447800" y="4159250"/>
          <p14:tracePt t="13913" x="1447800" y="4095750"/>
          <p14:tracePt t="13929" x="1454150" y="3987800"/>
          <p14:tracePt t="13946" x="1454150" y="3879850"/>
          <p14:tracePt t="13963" x="1460500" y="3746500"/>
          <p14:tracePt t="13980" x="1460500" y="3581400"/>
          <p14:tracePt t="13996" x="1460500" y="3435350"/>
          <p14:tracePt t="14013" x="1460500" y="3263900"/>
          <p14:tracePt t="14030" x="1460500" y="3117850"/>
          <p14:tracePt t="14047" x="1454150" y="2889250"/>
          <p14:tracePt t="14063" x="1441450" y="2768600"/>
          <p14:tracePt t="14079" x="1428750" y="2686050"/>
          <p14:tracePt t="14096" x="1416050" y="2647950"/>
          <p14:tracePt t="14113" x="1416050" y="2616200"/>
          <p14:tracePt t="14130" x="1416050" y="2603500"/>
          <p14:tracePt t="14146" x="1422400" y="2571750"/>
          <p14:tracePt t="14163" x="1435100" y="2527300"/>
          <p14:tracePt t="14179" x="1441450" y="2463800"/>
          <p14:tracePt t="14196" x="1441450" y="2406650"/>
          <p14:tracePt t="14212" x="1435100" y="2349500"/>
          <p14:tracePt t="14229" x="1416050" y="2311400"/>
          <p14:tracePt t="14246" x="1390650" y="2279650"/>
          <p14:tracePt t="14304" x="1384300" y="2279650"/>
          <p14:tracePt t="14320" x="1371600" y="2279650"/>
          <p14:tracePt t="14328" x="1365250" y="2279650"/>
          <p14:tracePt t="14336" x="1358900" y="2279650"/>
          <p14:tracePt t="14346" x="1358900" y="2286000"/>
          <p14:tracePt t="14363" x="1346200" y="2286000"/>
          <p14:tracePt t="14379" x="1333500" y="2286000"/>
          <p14:tracePt t="14396" x="1301750" y="2286000"/>
          <p14:tracePt t="14412" x="1282700" y="2286000"/>
          <p14:tracePt t="14429" x="1257300" y="2286000"/>
          <p14:tracePt t="14447" x="1238250" y="2286000"/>
          <p14:tracePt t="14463" x="1219200" y="2279650"/>
          <p14:tracePt t="14479" x="1200150" y="2260600"/>
          <p14:tracePt t="14496" x="1181100" y="2247900"/>
          <p14:tracePt t="14513" x="1168400" y="2241550"/>
          <p14:tracePt t="14530" x="1155700" y="2228850"/>
          <p14:tracePt t="14546" x="1143000" y="2216150"/>
          <p14:tracePt t="14563" x="1123950" y="2190750"/>
          <p14:tracePt t="14580" x="1117600" y="2178050"/>
          <p14:tracePt t="14596" x="1117600" y="2165350"/>
          <p14:tracePt t="14613" x="1117600" y="2159000"/>
          <p14:tracePt t="14630" x="1117600" y="2139950"/>
          <p14:tracePt t="14647" x="1162050" y="2101850"/>
          <p14:tracePt t="14663" x="1206500" y="2095500"/>
          <p14:tracePt t="14679" x="1289050" y="2070100"/>
          <p14:tracePt t="14696" x="1358900" y="2051050"/>
          <p14:tracePt t="14713" x="1435100" y="2051050"/>
          <p14:tracePt t="14729" x="1511300" y="2051050"/>
          <p14:tracePt t="14746" x="1600200" y="2051050"/>
          <p14:tracePt t="14762" x="1657350" y="2051050"/>
          <p14:tracePt t="14779" x="1714500" y="2063750"/>
          <p14:tracePt t="14796" x="1733550" y="2076450"/>
          <p14:tracePt t="14813" x="1752600" y="2095500"/>
          <p14:tracePt t="14830" x="1758950" y="2108200"/>
          <p14:tracePt t="14846" x="1771650" y="2133600"/>
          <p14:tracePt t="14863" x="1771650" y="2139950"/>
          <p14:tracePt t="14879" x="1771650" y="2152650"/>
          <p14:tracePt t="14992" x="1778000" y="2152650"/>
          <p14:tracePt t="15000" x="1778000" y="2159000"/>
          <p14:tracePt t="15032" x="1784350" y="2159000"/>
          <p14:tracePt t="15048" x="1790700" y="2165350"/>
          <p14:tracePt t="15056" x="1803400" y="2178050"/>
          <p14:tracePt t="15064" x="1816100" y="2184400"/>
          <p14:tracePt t="15079" x="1879600" y="2222500"/>
          <p14:tracePt t="15096" x="1974850" y="2273300"/>
          <p14:tracePt t="15113" x="2114550" y="2368550"/>
          <p14:tracePt t="15129" x="2349500" y="2501900"/>
          <p14:tracePt t="15146" x="2571750" y="2641600"/>
          <p14:tracePt t="15163" x="2749550" y="2774950"/>
          <p14:tracePt t="15180" x="2927350" y="2901950"/>
          <p14:tracePt t="15196" x="3105150" y="3092450"/>
          <p14:tracePt t="15213" x="3238500" y="3263900"/>
          <p14:tracePt t="15230" x="3378200" y="3441700"/>
          <p14:tracePt t="15246" x="3543300" y="3657600"/>
          <p14:tracePt t="15263" x="3619500" y="3797300"/>
          <p14:tracePt t="15279" x="3714750" y="3924300"/>
          <p14:tracePt t="15296" x="3816350" y="4013200"/>
          <p14:tracePt t="15313" x="3930650" y="4108450"/>
          <p14:tracePt t="15329" x="4019550" y="4178300"/>
          <p14:tracePt t="15346" x="4146550" y="4273550"/>
          <p14:tracePt t="15363" x="4248150" y="4337050"/>
          <p14:tracePt t="15379" x="4298950" y="4381500"/>
          <p14:tracePt t="15396" x="4337050" y="4425950"/>
          <p14:tracePt t="15413" x="4343400" y="4445000"/>
          <p14:tracePt t="15429" x="4356100" y="4470400"/>
          <p14:tracePt t="15447" x="4362450" y="4502150"/>
          <p14:tracePt t="15463" x="4362450" y="4514850"/>
          <p14:tracePt t="15496" x="4362450" y="4521200"/>
          <p14:tracePt t="15513" x="4362450" y="4527550"/>
          <p14:tracePt t="15529" x="4362450" y="4540250"/>
          <p14:tracePt t="15546" x="4356100" y="4552950"/>
          <p14:tracePt t="15579" x="4349750" y="4552950"/>
          <p14:tracePt t="15596" x="4337050" y="4559300"/>
          <p14:tracePt t="15613" x="4311650" y="4559300"/>
          <p14:tracePt t="15630" x="4279900" y="4559300"/>
          <p14:tracePt t="15647" x="4229100" y="4552950"/>
          <p14:tracePt t="15663" x="4191000" y="4552950"/>
          <p14:tracePt t="15679" x="4140200" y="4546600"/>
          <p14:tracePt t="15696" x="4076700" y="4540250"/>
          <p14:tracePt t="15713" x="4013200" y="4527550"/>
          <p14:tracePt t="15729" x="3968750" y="4521200"/>
          <p14:tracePt t="15746" x="3930650" y="4521200"/>
          <p14:tracePt t="15762" x="3911600" y="4514850"/>
          <p14:tracePt t="15779" x="3879850" y="4514850"/>
          <p14:tracePt t="15796" x="3867150" y="4508500"/>
          <p14:tracePt t="15813" x="3860800" y="4502150"/>
          <p14:tracePt t="15830" x="3854450" y="4502150"/>
          <p14:tracePt t="15847" x="3835400" y="4495800"/>
          <p14:tracePt t="15863" x="3797300" y="4470400"/>
          <p14:tracePt t="15879" x="3746500" y="4445000"/>
          <p14:tracePt t="15896" x="3702050" y="4425950"/>
          <p14:tracePt t="15913" x="3657600" y="4394200"/>
          <p14:tracePt t="15930" x="3625850" y="4368800"/>
          <p14:tracePt t="15946" x="3581400" y="4337050"/>
          <p14:tracePt t="15963" x="3543300" y="4311650"/>
          <p14:tracePt t="15979" x="3530600" y="4292600"/>
          <p14:tracePt t="15996" x="3524250" y="4267200"/>
          <p14:tracePt t="16013" x="3511550" y="4235450"/>
          <p14:tracePt t="16030" x="3505200" y="4203700"/>
          <p14:tracePt t="16046" x="3498850" y="4159250"/>
          <p14:tracePt t="16063" x="3492500" y="4133850"/>
          <p14:tracePt t="16079" x="3492500" y="4102100"/>
          <p14:tracePt t="16096" x="3492500" y="4070350"/>
          <p14:tracePt t="16112" x="3498850" y="4044950"/>
          <p14:tracePt t="16129" x="3505200" y="4013200"/>
          <p14:tracePt t="16146" x="3524250" y="3962400"/>
          <p14:tracePt t="16163" x="3536950" y="3937000"/>
          <p14:tracePt t="16179" x="3562350" y="3892550"/>
          <p14:tracePt t="16196" x="3600450" y="3854450"/>
          <p14:tracePt t="16213" x="3632200" y="3822700"/>
          <p14:tracePt t="16230" x="3663950" y="3797300"/>
          <p14:tracePt t="16246" x="3695700" y="3778250"/>
          <p14:tracePt t="16263" x="3708400" y="3765550"/>
          <p14:tracePt t="16279" x="3721100" y="3765550"/>
          <p14:tracePt t="16296" x="3733800" y="3765550"/>
          <p14:tracePt t="16313" x="3740150" y="3765550"/>
          <p14:tracePt t="16330" x="3752850" y="3765550"/>
          <p14:tracePt t="16346" x="3778250" y="3771900"/>
          <p14:tracePt t="16363" x="3810000" y="3790950"/>
          <p14:tracePt t="16380" x="3860800" y="3816350"/>
          <p14:tracePt t="16396" x="3898900" y="3848100"/>
          <p14:tracePt t="16413" x="3937000" y="3873500"/>
          <p14:tracePt t="16429" x="3981450" y="3898900"/>
          <p14:tracePt t="16447" x="4025900" y="3930650"/>
          <p14:tracePt t="16463" x="4051300" y="3949700"/>
          <p14:tracePt t="16479" x="4064000" y="3962400"/>
          <p14:tracePt t="16496" x="4076700" y="3981450"/>
          <p14:tracePt t="16513" x="4089400" y="3994150"/>
          <p14:tracePt t="16529" x="4102100" y="4013200"/>
          <p14:tracePt t="16546" x="4108450" y="4032250"/>
          <p14:tracePt t="16563" x="4114800" y="4044950"/>
          <p14:tracePt t="16580" x="4121150" y="4070350"/>
          <p14:tracePt t="16596" x="4121150" y="4095750"/>
          <p14:tracePt t="16613" x="4121150" y="4121150"/>
          <p14:tracePt t="16629" x="4121150" y="4146550"/>
          <p14:tracePt t="16647" x="4121150" y="4165600"/>
          <p14:tracePt t="16663" x="4102100" y="4184650"/>
          <p14:tracePt t="16680" x="4083050" y="4210050"/>
          <p14:tracePt t="16696" x="4064000" y="4229100"/>
          <p14:tracePt t="16713" x="4025900" y="4254500"/>
          <p14:tracePt t="16729" x="3994150" y="4273550"/>
          <p14:tracePt t="16746" x="3956050" y="4292600"/>
          <p14:tracePt t="16763" x="3930650" y="4311650"/>
          <p14:tracePt t="16779" x="3911600" y="4337050"/>
          <p14:tracePt t="16796" x="3898900" y="4349750"/>
          <p14:tracePt t="16813" x="3892550" y="4356100"/>
          <p14:tracePt t="16830" x="3886200" y="4362450"/>
          <p14:tracePt t="16847" x="3879850" y="4368800"/>
          <p14:tracePt t="16880" x="3873500" y="4375150"/>
          <p14:tracePt t="17081" x="3873500" y="4362450"/>
          <p14:tracePt t="17086" x="3867150" y="4343400"/>
          <p14:tracePt t="17095" x="3860800" y="4318000"/>
          <p14:tracePt t="17112" x="3822700" y="4235450"/>
          <p14:tracePt t="17129" x="3771900" y="4108450"/>
          <p14:tracePt t="17146" x="3727450" y="3987800"/>
          <p14:tracePt t="17163" x="3695700" y="3867150"/>
          <p14:tracePt t="17180" x="3657600" y="3733800"/>
          <p14:tracePt t="17196" x="3632200" y="3587750"/>
          <p14:tracePt t="17213" x="3562350" y="3435350"/>
          <p14:tracePt t="17230" x="3524250" y="3308350"/>
          <p14:tracePt t="17247" x="3486150" y="3149600"/>
          <p14:tracePt t="17263" x="3460750" y="3060700"/>
          <p14:tracePt t="17280" x="3454400" y="2997200"/>
          <p14:tracePt t="17296" x="3441700" y="2971800"/>
          <p14:tracePt t="17313" x="3435350" y="2940050"/>
          <p14:tracePt t="17329" x="3435350" y="2933700"/>
          <p14:tracePt t="17346" x="3429000" y="2927350"/>
          <p14:tracePt t="17363" x="3422650" y="2921000"/>
          <p14:tracePt t="17380" x="3416300" y="2914650"/>
          <p14:tracePt t="17413" x="3403600" y="2914650"/>
          <p14:tracePt t="17430" x="3384550" y="2914650"/>
          <p14:tracePt t="17447" x="3340100" y="2914650"/>
          <p14:tracePt t="17463" x="3308350" y="2914650"/>
          <p14:tracePt t="17480" x="3263900" y="2914650"/>
          <p14:tracePt t="17496" x="3232150" y="2914650"/>
          <p14:tracePt t="17513" x="3168650" y="2882900"/>
          <p14:tracePt t="17529" x="3105150" y="2851150"/>
          <p14:tracePt t="17546" x="3054350" y="2819400"/>
          <p14:tracePt t="17563" x="3041650" y="2806700"/>
          <p14:tracePt t="17580" x="3016250" y="2768600"/>
          <p14:tracePt t="17596" x="3003550" y="2743200"/>
          <p14:tracePt t="17613" x="2984500" y="2698750"/>
          <p14:tracePt t="17630" x="2984500" y="2660650"/>
          <p14:tracePt t="17647" x="2978150" y="2616200"/>
          <p14:tracePt t="17663" x="2978150" y="2590800"/>
          <p14:tracePt t="17680" x="2978150" y="2559050"/>
          <p14:tracePt t="17696" x="2978150" y="2520950"/>
          <p14:tracePt t="17713" x="2978150" y="2470150"/>
          <p14:tracePt t="17729" x="2978150" y="2438400"/>
          <p14:tracePt t="17746" x="2978150" y="2400300"/>
          <p14:tracePt t="17763" x="2984500" y="2374900"/>
          <p14:tracePt t="17779" x="2997200" y="2355850"/>
          <p14:tracePt t="17796" x="3003550" y="2324100"/>
          <p14:tracePt t="17813" x="3016250" y="2311400"/>
          <p14:tracePt t="17830" x="3048000" y="2292350"/>
          <p14:tracePt t="17847" x="3086100" y="2266950"/>
          <p14:tracePt t="17863" x="3111500" y="2247900"/>
          <p14:tracePt t="17880" x="3136900" y="2235200"/>
          <p14:tracePt t="17896" x="3155950" y="2228850"/>
          <p14:tracePt t="17913" x="3175000" y="2222500"/>
          <p14:tracePt t="17930" x="3187700" y="2222500"/>
          <p14:tracePt t="17946" x="3200400" y="2222500"/>
          <p14:tracePt t="17963" x="3213100" y="2209800"/>
          <p14:tracePt t="17980" x="3238500" y="2209800"/>
          <p14:tracePt t="17996" x="3276600" y="2209800"/>
          <p14:tracePt t="18013" x="3314700" y="2209800"/>
          <p14:tracePt t="18029" x="3352800" y="2209800"/>
          <p14:tracePt t="18047" x="3403600" y="2209800"/>
          <p14:tracePt t="18063" x="3448050" y="2216150"/>
          <p14:tracePt t="18080" x="3517900" y="2241550"/>
          <p14:tracePt t="18096" x="3562350" y="2260600"/>
          <p14:tracePt t="18113" x="3606800" y="2279650"/>
          <p14:tracePt t="18130" x="3651250" y="2317750"/>
          <p14:tracePt t="18146" x="3689350" y="2349500"/>
          <p14:tracePt t="18163" x="3721100" y="2413000"/>
          <p14:tracePt t="18180" x="3740150" y="2457450"/>
          <p14:tracePt t="18196" x="3765550" y="2508250"/>
          <p14:tracePt t="18213" x="3790950" y="2559050"/>
          <p14:tracePt t="18229" x="3790950" y="2597150"/>
          <p14:tracePt t="18247" x="3797300" y="2667000"/>
          <p14:tracePt t="18263" x="3797300" y="2717800"/>
          <p14:tracePt t="18279" x="3797300" y="2781300"/>
          <p14:tracePt t="18296" x="3797300" y="2819400"/>
          <p14:tracePt t="18313" x="3784600" y="2876550"/>
          <p14:tracePt t="18329" x="3759200" y="2914650"/>
          <p14:tracePt t="18346" x="3740150" y="2959100"/>
          <p14:tracePt t="18363" x="3721100" y="2978150"/>
          <p14:tracePt t="18380" x="3708400" y="2984500"/>
          <p14:tracePt t="18396" x="3695700" y="2990850"/>
          <p14:tracePt t="18413" x="3683000" y="2997200"/>
          <p14:tracePt t="18429" x="3670300" y="3003550"/>
          <p14:tracePt t="18447" x="3606800" y="3003550"/>
          <p14:tracePt t="18463" x="3575050" y="3016250"/>
          <p14:tracePt t="18480" x="3562350" y="3022600"/>
          <p14:tracePt t="18496" x="3549650" y="3022600"/>
          <p14:tracePt t="18530" x="3543300" y="3028950"/>
          <p14:tracePt t="18546" x="3536950" y="3035300"/>
          <p14:tracePt t="18563" x="3524250" y="3041650"/>
          <p14:tracePt t="18580" x="3505200" y="3048000"/>
          <p14:tracePt t="18596" x="3498850" y="3048000"/>
          <p14:tracePt t="18613" x="3492500" y="3054350"/>
          <p14:tracePt t="19224" x="3486150" y="3054350"/>
          <p14:tracePt t="19807" x="3479800" y="3067050"/>
          <p14:tracePt t="20984" x="3517900" y="3086100"/>
          <p14:tracePt t="20992" x="3575050" y="3098800"/>
          <p14:tracePt t="20999" x="3663950" y="3124200"/>
          <p14:tracePt t="21013" x="3752850" y="3130550"/>
          <p14:tracePt t="21030" x="4076700" y="3175000"/>
          <p14:tracePt t="21047" x="4654550" y="3257550"/>
          <p14:tracePt t="21079" x="5416550" y="3409950"/>
          <p14:tracePt t="21113" x="5956300" y="3568700"/>
          <p14:tracePt t="21130" x="6159500" y="3632200"/>
          <p14:tracePt t="21146" x="6330950" y="3695700"/>
          <p14:tracePt t="21163" x="6496050" y="3752850"/>
          <p14:tracePt t="21179" x="6629400" y="3784600"/>
          <p14:tracePt t="21196" x="6756400" y="3829050"/>
          <p14:tracePt t="21213" x="6858000" y="3867150"/>
          <p14:tracePt t="21230" x="6915150" y="3911600"/>
          <p14:tracePt t="21247" x="7029450" y="3962400"/>
          <p14:tracePt t="21263" x="7137400" y="4006850"/>
          <p14:tracePt t="21279" x="7258050" y="4057650"/>
          <p14:tracePt t="21296" x="7391400" y="4095750"/>
          <p14:tracePt t="21313" x="7499350" y="4152900"/>
          <p14:tracePt t="21330" x="7562850" y="4184650"/>
          <p14:tracePt t="21346" x="7594600" y="4210050"/>
          <p14:tracePt t="21363" x="7607300" y="4241800"/>
          <p14:tracePt t="21380" x="7613650" y="4273550"/>
          <p14:tracePt t="21396" x="7613650" y="4318000"/>
          <p14:tracePt t="21413" x="7613650" y="4349750"/>
          <p14:tracePt t="21430" x="7613650" y="4381500"/>
          <p14:tracePt t="21447" x="7613650" y="4400550"/>
          <p14:tracePt t="21463" x="7613650" y="4406900"/>
          <p14:tracePt t="21479" x="7607300" y="4419600"/>
          <p14:tracePt t="21496" x="7607300" y="4438650"/>
          <p14:tracePt t="21513" x="7607300" y="4451350"/>
          <p14:tracePt t="21530" x="7600950" y="4470400"/>
          <p14:tracePt t="21546" x="7581900" y="4483100"/>
          <p14:tracePt t="21563" x="7569200" y="4489450"/>
          <p14:tracePt t="21579" x="7543800" y="4508500"/>
          <p14:tracePt t="21596" x="7524750" y="4527550"/>
          <p14:tracePt t="21612" x="7505700" y="4546600"/>
          <p14:tracePt t="21629" x="7480300" y="4552950"/>
          <p14:tracePt t="21647" x="7423150" y="4572000"/>
          <p14:tracePt t="21663" x="7359650" y="4578350"/>
          <p14:tracePt t="21679" x="7334250" y="4584700"/>
          <p14:tracePt t="21696" x="7308850" y="4603750"/>
          <p14:tracePt t="21713" x="7289800" y="4616450"/>
          <p14:tracePt t="21730" x="7277100" y="4622800"/>
          <p14:tracePt t="21746" x="7258050" y="4622800"/>
          <p14:tracePt t="21763" x="7239000" y="4629150"/>
          <p14:tracePt t="21779" x="7207250" y="4629150"/>
          <p14:tracePt t="21796" x="7169150" y="4629150"/>
          <p14:tracePt t="21813" x="7137400" y="4616450"/>
          <p14:tracePt t="21830" x="7112000" y="4610100"/>
          <p14:tracePt t="21847" x="7086600" y="4584700"/>
          <p14:tracePt t="21863" x="7067550" y="4572000"/>
          <p14:tracePt t="21879" x="7048500" y="4552950"/>
          <p14:tracePt t="21896" x="7042150" y="4533900"/>
          <p14:tracePt t="21913" x="7016750" y="4508500"/>
          <p14:tracePt t="21930" x="7004050" y="4476750"/>
          <p14:tracePt t="21946" x="6997700" y="4464050"/>
          <p14:tracePt t="21963" x="6997700" y="4445000"/>
          <p14:tracePt t="21980" x="6997700" y="4432300"/>
          <p14:tracePt t="21996" x="6997700" y="4419600"/>
          <p14:tracePt t="22013" x="7010400" y="4406900"/>
          <p14:tracePt t="22030" x="7023100" y="4387850"/>
          <p14:tracePt t="22046" x="7054850" y="4362450"/>
          <p14:tracePt t="22063" x="7080250" y="4356100"/>
          <p14:tracePt t="22079" x="7112000" y="4343400"/>
          <p14:tracePt t="22096" x="7156450" y="4330700"/>
          <p14:tracePt t="22113" x="7188200" y="4324350"/>
          <p14:tracePt t="22130" x="7219950" y="4318000"/>
          <p14:tracePt t="22146" x="7258050" y="4318000"/>
          <p14:tracePt t="22163" x="7283450" y="4318000"/>
          <p14:tracePt t="22179" x="7315200" y="4318000"/>
          <p14:tracePt t="22196" x="7340600" y="4318000"/>
          <p14:tracePt t="22213" x="7366000" y="4318000"/>
          <p14:tracePt t="22230" x="7397750" y="4318000"/>
          <p14:tracePt t="22246" x="7486650" y="4318000"/>
          <p14:tracePt t="22263" x="7537450" y="4318000"/>
          <p14:tracePt t="22279" x="7575550" y="4318000"/>
          <p14:tracePt t="22296" x="7588250" y="4318000"/>
          <p14:tracePt t="22313" x="7600950" y="4318000"/>
          <p14:tracePt t="22330" x="7607300" y="4324350"/>
          <p14:tracePt t="22346" x="7607300" y="4343400"/>
          <p14:tracePt t="22363" x="7607300" y="4349750"/>
          <p14:tracePt t="22380" x="7613650" y="4368800"/>
          <p14:tracePt t="22396" x="7620000" y="4381500"/>
          <p14:tracePt t="22413" x="7626350" y="4387850"/>
          <p14:tracePt t="22430" x="7639050" y="4400550"/>
          <p14:tracePt t="22447" x="7639050" y="4406900"/>
          <p14:tracePt t="22463" x="7639050" y="4419600"/>
          <p14:tracePt t="22480" x="7639050" y="4425950"/>
          <p14:tracePt t="22496" x="7639050" y="4438650"/>
          <p14:tracePt t="22520" x="7639050" y="4445000"/>
          <p14:tracePt t="22600" x="7632700" y="4445000"/>
          <p14:tracePt t="22608" x="7626350" y="4445000"/>
          <p14:tracePt t="22616" x="7613650" y="4445000"/>
          <p14:tracePt t="22630" x="7600950" y="4445000"/>
          <p14:tracePt t="22647" x="7531100" y="4445000"/>
          <p14:tracePt t="22663" x="7454900" y="4445000"/>
          <p14:tracePt t="22679" x="7327900" y="4445000"/>
          <p14:tracePt t="22696" x="7169150" y="4445000"/>
          <p14:tracePt t="22713" x="6985000" y="4457700"/>
          <p14:tracePt t="22730" x="6819900" y="4483100"/>
          <p14:tracePt t="22746" x="6654800" y="4527550"/>
          <p14:tracePt t="22762" x="6489700" y="4584700"/>
          <p14:tracePt t="22779" x="6369050" y="4616450"/>
          <p14:tracePt t="22796" x="6261100" y="4648200"/>
          <p14:tracePt t="22812" x="6197600" y="4660900"/>
          <p14:tracePt t="22829" x="6140450" y="4692650"/>
          <p14:tracePt t="22846" x="6089650" y="4705350"/>
          <p14:tracePt t="22863" x="6019800" y="4749800"/>
          <p14:tracePt t="22879" x="5943600" y="4787900"/>
          <p14:tracePt t="22896" x="5867400" y="4806950"/>
          <p14:tracePt t="22913" x="5740400" y="4832350"/>
          <p14:tracePt t="22930" x="5651500" y="4864100"/>
          <p14:tracePt t="22946" x="5581650" y="4895850"/>
          <p14:tracePt t="22963" x="5524500" y="4908550"/>
          <p14:tracePt t="22980" x="5499100" y="4914900"/>
          <p14:tracePt t="23016" x="5492750" y="4914900"/>
          <p14:tracePt t="23030" x="5486400" y="4914900"/>
          <p14:tracePt t="23047" x="5435600" y="4914900"/>
          <p14:tracePt t="23063" x="5384800" y="4914900"/>
          <p14:tracePt t="23079" x="5334000" y="4914900"/>
          <p14:tracePt t="23096" x="5270500" y="4914900"/>
          <p14:tracePt t="23113" x="5213350" y="4914900"/>
          <p14:tracePt t="23129" x="5143500" y="4908550"/>
          <p14:tracePt t="23146" x="5067300" y="4883150"/>
          <p14:tracePt t="23163" x="5029200" y="4883150"/>
          <p14:tracePt t="23180" x="4978400" y="4857750"/>
          <p14:tracePt t="23196" x="4953000" y="4851400"/>
          <p14:tracePt t="23213" x="4921250" y="4845050"/>
          <p14:tracePt t="23230" x="4876800" y="4826000"/>
          <p14:tracePt t="23247" x="4832350" y="4794250"/>
          <p14:tracePt t="23263" x="4800600" y="4768850"/>
          <p14:tracePt t="23279" x="4787900" y="4743450"/>
          <p14:tracePt t="23296" x="4787900" y="4718050"/>
          <p14:tracePt t="23313" x="4787900" y="4692650"/>
          <p14:tracePt t="23330" x="4800600" y="4654550"/>
          <p14:tracePt t="23346" x="4845050" y="4622800"/>
          <p14:tracePt t="23363" x="4895850" y="4578350"/>
          <p14:tracePt t="23380" x="4927600" y="4540250"/>
          <p14:tracePt t="23396" x="4959350" y="4502150"/>
          <p14:tracePt t="23413" x="4984750" y="4476750"/>
          <p14:tracePt t="23429" x="5022850" y="4445000"/>
          <p14:tracePt t="23447" x="5060950" y="4413250"/>
          <p14:tracePt t="23463" x="5086350" y="4394200"/>
          <p14:tracePt t="23479" x="5105400" y="4381500"/>
          <p14:tracePt t="23496" x="5130800" y="4375150"/>
          <p14:tracePt t="23513" x="5156200" y="4375150"/>
          <p14:tracePt t="23529" x="5194300" y="4375150"/>
          <p14:tracePt t="23546" x="5232400" y="4375150"/>
          <p14:tracePt t="23563" x="5276850" y="4375150"/>
          <p14:tracePt t="23580" x="5334000" y="4375150"/>
          <p14:tracePt t="23596" x="5410200" y="4375150"/>
          <p14:tracePt t="23613" x="5467350" y="4375150"/>
          <p14:tracePt t="23629" x="5530850" y="4375150"/>
          <p14:tracePt t="23647" x="5638800" y="4375150"/>
          <p14:tracePt t="23663" x="5727700" y="4381500"/>
          <p14:tracePt t="23679" x="5797550" y="4387850"/>
          <p14:tracePt t="23696" x="5842000" y="4406900"/>
          <p14:tracePt t="23713" x="5880100" y="4413250"/>
          <p14:tracePt t="23730" x="5924550" y="4438650"/>
          <p14:tracePt t="23746" x="5962650" y="4457700"/>
          <p14:tracePt t="23763" x="6000750" y="4470400"/>
          <p14:tracePt t="23780" x="6026150" y="4489450"/>
          <p14:tracePt t="23796" x="6038850" y="4495800"/>
          <p14:tracePt t="23799" x="6045200" y="4502150"/>
          <p14:tracePt t="23813" x="6045200" y="4508500"/>
          <p14:tracePt t="23830" x="6051550" y="4521200"/>
          <p14:tracePt t="23847" x="6064250" y="4559300"/>
          <p14:tracePt t="23863" x="6076950" y="4591050"/>
          <p14:tracePt t="23879" x="6108700" y="4635500"/>
          <p14:tracePt t="23896" x="6127750" y="4667250"/>
          <p14:tracePt t="23913" x="6146800" y="4692650"/>
          <p14:tracePt t="23930" x="6146800" y="4711700"/>
          <p14:tracePt t="23946" x="6146800" y="4737100"/>
          <p14:tracePt t="23963" x="6146800" y="4762500"/>
          <p14:tracePt t="23980" x="6146800" y="4781550"/>
          <p14:tracePt t="23996" x="6146800" y="4787900"/>
          <p14:tracePt t="24013" x="6146800" y="4813300"/>
          <p14:tracePt t="24029" x="6134100" y="4838700"/>
          <p14:tracePt t="24047" x="6102350" y="4870450"/>
          <p14:tracePt t="24063" x="6083300" y="4902200"/>
          <p14:tracePt t="24079" x="6064250" y="4914900"/>
          <p14:tracePt t="24096" x="6045200" y="4927600"/>
          <p14:tracePt t="24113" x="6026150" y="4933950"/>
          <p14:tracePt t="24130" x="6000750" y="4946650"/>
          <p14:tracePt t="24146" x="5969000" y="4946650"/>
          <p14:tracePt t="24163" x="5937250" y="4946650"/>
          <p14:tracePt t="24180" x="5892800" y="4953000"/>
          <p14:tracePt t="24196" x="5848350" y="4953000"/>
          <p14:tracePt t="24213" x="5791200" y="4953000"/>
          <p14:tracePt t="24229" x="5753100" y="4953000"/>
          <p14:tracePt t="24247" x="5727700" y="4953000"/>
          <p14:tracePt t="24263" x="5721350" y="4953000"/>
          <p14:tracePt t="24368" x="5708650" y="4953000"/>
          <p14:tracePt t="24376" x="5695950" y="4953000"/>
          <p14:tracePt t="24384" x="5670550" y="4953000"/>
          <p14:tracePt t="24396" x="5626100" y="4953000"/>
          <p14:tracePt t="24413" x="5524500" y="4940300"/>
          <p14:tracePt t="24429" x="5397500" y="4927600"/>
          <p14:tracePt t="24447" x="5168900" y="4895850"/>
          <p14:tracePt t="24463" x="5022850" y="4870450"/>
          <p14:tracePt t="24479" x="4908550" y="4851400"/>
          <p14:tracePt t="24496" x="4845050" y="4838700"/>
          <p14:tracePt t="24513" x="4794250" y="4813300"/>
          <p14:tracePt t="24529" x="4743450" y="4787900"/>
          <p14:tracePt t="24546" x="4673600" y="4756150"/>
          <p14:tracePt t="24563" x="4597400" y="4737100"/>
          <p14:tracePt t="24580" x="4514850" y="4711700"/>
          <p14:tracePt t="24596" x="4445000" y="4686300"/>
          <p14:tracePt t="24613" x="4394200" y="4667250"/>
          <p14:tracePt t="24630" x="4337050" y="4635500"/>
          <p14:tracePt t="24647" x="4241800" y="4597400"/>
          <p14:tracePt t="24663" x="4178300" y="4578350"/>
          <p14:tracePt t="24679" x="4146550" y="4572000"/>
          <p14:tracePt t="24696" x="4140200" y="4572000"/>
          <p14:tracePt t="24736" x="4140200" y="4565650"/>
          <p14:tracePt t="24746" x="4146550" y="4565650"/>
          <p14:tracePt t="24762" x="4159250" y="4552950"/>
          <p14:tracePt t="24779" x="4159250" y="4540250"/>
          <p14:tracePt t="24796" x="4159250" y="4527550"/>
          <p14:tracePt t="24813" x="4159250" y="4508500"/>
          <p14:tracePt t="24830" x="4146550" y="4508500"/>
          <p14:tracePt t="24847" x="4121150" y="4483100"/>
          <p14:tracePt t="24863" x="4095750" y="4476750"/>
          <p14:tracePt t="24879" x="4070350" y="4464050"/>
          <p14:tracePt t="24896" x="4051300" y="4457700"/>
          <p14:tracePt t="24912" x="4044950" y="4451350"/>
          <p14:tracePt t="24929" x="4025900" y="4445000"/>
          <p14:tracePt t="25000" x="4044950" y="4445000"/>
          <p14:tracePt t="25008" x="4064000" y="4445000"/>
          <p14:tracePt t="25016" x="4076700" y="4445000"/>
          <p14:tracePt t="25030" x="4102100" y="4445000"/>
          <p14:tracePt t="25047" x="4140200" y="4445000"/>
          <p14:tracePt t="25063" x="4146550" y="4445000"/>
          <p14:tracePt t="25079" x="4165600" y="4445000"/>
          <p14:tracePt t="25096" x="4191000" y="4445000"/>
          <p14:tracePt t="25113" x="4222750" y="4445000"/>
          <p14:tracePt t="25129" x="4248150" y="4445000"/>
          <p14:tracePt t="25146" x="4267200" y="4445000"/>
          <p14:tracePt t="25200" x="4254500" y="4445000"/>
          <p14:tracePt t="25208" x="4241800" y="4445000"/>
          <p14:tracePt t="25216" x="4222750" y="4445000"/>
          <p14:tracePt t="25229" x="4197350" y="4445000"/>
          <p14:tracePt t="25247" x="4171950" y="4445000"/>
          <p14:tracePt t="25320" x="4178300" y="4445000"/>
          <p14:tracePt t="25328" x="4184650" y="4445000"/>
          <p14:tracePt t="25336" x="4197350" y="4445000"/>
          <p14:tracePt t="25346" x="4203700" y="4445000"/>
          <p14:tracePt t="25363" x="4248150" y="4445000"/>
          <p14:tracePt t="25380" x="4298950" y="4445000"/>
          <p14:tracePt t="25396" x="4343400" y="4445000"/>
          <p14:tracePt t="25412" x="4381500" y="4445000"/>
          <p14:tracePt t="25429" x="4413250" y="4445000"/>
          <p14:tracePt t="25446" x="4425950" y="4445000"/>
          <p14:tracePt t="25480" x="4425950" y="4438650"/>
          <p14:tracePt t="25496" x="4425950" y="4425950"/>
          <p14:tracePt t="25513" x="4381500" y="4419600"/>
          <p14:tracePt t="25529" x="4324350" y="4400550"/>
          <p14:tracePt t="25546" x="4292600" y="4400550"/>
          <p14:tracePt t="25563" x="4286250" y="4400550"/>
          <p14:tracePt t="25688" x="4267200" y="4400550"/>
          <p14:tracePt t="25697" x="4229100" y="4394200"/>
          <p14:tracePt t="25704" x="4165600" y="4387850"/>
          <p14:tracePt t="25713" x="4051300" y="4362450"/>
          <p14:tracePt t="25729" x="3867150" y="4356100"/>
          <p14:tracePt t="25746" x="3683000" y="4356100"/>
          <p14:tracePt t="25762" x="3467100" y="4356100"/>
          <p14:tracePt t="25779" x="3308350" y="4356100"/>
          <p14:tracePt t="25796" x="3175000" y="4356100"/>
          <p14:tracePt t="25812" x="3048000" y="4356100"/>
          <p14:tracePt t="25829" x="2952750" y="4356100"/>
          <p14:tracePt t="25846" x="2863850" y="4368800"/>
          <p14:tracePt t="25863" x="2806700" y="4387850"/>
          <p14:tracePt t="25879" x="2724150" y="4419600"/>
          <p14:tracePt t="25896" x="2628900" y="4425950"/>
          <p14:tracePt t="25912" x="2501900" y="4432300"/>
          <p14:tracePt t="25929" x="2349500" y="4432300"/>
          <p14:tracePt t="25946" x="2216150" y="4432300"/>
          <p14:tracePt t="25963" x="2095500" y="4438650"/>
          <p14:tracePt t="25980" x="2019300" y="4438650"/>
          <p14:tracePt t="25996" x="1962150" y="4451350"/>
          <p14:tracePt t="26013" x="1898650" y="4451350"/>
          <p14:tracePt t="26029" x="1816100" y="4451350"/>
          <p14:tracePt t="26047" x="1682750" y="4464050"/>
          <p14:tracePt t="26063" x="1612900" y="4489450"/>
          <p14:tracePt t="26079" x="1549400" y="4502150"/>
          <p14:tracePt t="26096" x="1524000" y="4502150"/>
          <p14:tracePt t="26113" x="1473200" y="4489450"/>
          <p14:tracePt t="26129" x="1384300" y="4483100"/>
          <p14:tracePt t="26146" x="1301750" y="4476750"/>
          <p14:tracePt t="26163" x="1250950" y="4476750"/>
          <p14:tracePt t="26180" x="1238250" y="4476750"/>
          <p14:tracePt t="26232" x="1231900" y="4476750"/>
          <p14:tracePt t="26248" x="1219200" y="4476750"/>
          <p14:tracePt t="26264" x="1206500" y="4476750"/>
          <p14:tracePt t="26272" x="1200150" y="4476750"/>
          <p14:tracePt t="26281" x="1187450" y="4476750"/>
          <p14:tracePt t="26296" x="1168400" y="4476750"/>
          <p14:tracePt t="26313" x="1149350" y="4476750"/>
          <p14:tracePt t="26330" x="1111250" y="4470400"/>
          <p14:tracePt t="26346" x="1073150" y="4451350"/>
          <p14:tracePt t="26363" x="1041400" y="4432300"/>
          <p14:tracePt t="26380" x="1035050" y="4425950"/>
          <p14:tracePt t="26396" x="1035050" y="4419600"/>
          <p14:tracePt t="26413" x="1035050" y="4394200"/>
          <p14:tracePt t="26429" x="1054100" y="4362450"/>
          <p14:tracePt t="26447" x="1104900" y="4286250"/>
          <p14:tracePt t="26463" x="1143000" y="4235450"/>
          <p14:tracePt t="26479" x="1181100" y="4210050"/>
          <p14:tracePt t="26497" x="1206500" y="4197350"/>
          <p14:tracePt t="26513" x="1238250" y="4178300"/>
          <p14:tracePt t="26529" x="1276350" y="4178300"/>
          <p14:tracePt t="26546" x="1339850" y="4178300"/>
          <p14:tracePt t="26563" x="1390650" y="4178300"/>
          <p14:tracePt t="26580" x="1422400" y="4178300"/>
          <p14:tracePt t="26596" x="1454150" y="4184650"/>
          <p14:tracePt t="26613" x="1479550" y="4191000"/>
          <p14:tracePt t="26629" x="1492250" y="4210050"/>
          <p14:tracePt t="26647" x="1517650" y="4235450"/>
          <p14:tracePt t="26663" x="1517650" y="4241800"/>
          <p14:tracePt t="26679" x="1517650" y="4248150"/>
          <p14:tracePt t="26816" x="1517650" y="4254500"/>
          <p14:tracePt t="27016" x="1524000" y="4254500"/>
          <p14:tracePt t="27024" x="1536700" y="4260850"/>
          <p14:tracePt t="27032" x="1543050" y="4260850"/>
          <p14:tracePt t="27056" x="1555750" y="4267200"/>
          <p14:tracePt t="27072" x="1562100" y="4267200"/>
          <p14:tracePt t="27080" x="1574800" y="4267200"/>
          <p14:tracePt t="31400" x="1587500" y="4273550"/>
          <p14:tracePt t="31408" x="1631950" y="4292600"/>
          <p14:tracePt t="31416" x="1708150" y="4330700"/>
          <p14:tracePt t="31430" x="1809750" y="4356100"/>
          <p14:tracePt t="31447" x="2076450" y="4470400"/>
          <p14:tracePt t="31463" x="2184400" y="4508500"/>
          <p14:tracePt t="31496" x="2330450" y="4572000"/>
          <p14:tracePt t="31530" x="2914650" y="4756150"/>
          <p14:tracePt t="31547" x="3416300" y="4902200"/>
          <p14:tracePt t="31563" x="3759200" y="5003800"/>
          <p14:tracePt t="31580" x="3930650" y="5048250"/>
          <p14:tracePt t="31596" x="4006850" y="5080000"/>
          <p14:tracePt t="31613" x="4108450" y="5099050"/>
          <p14:tracePt t="31630" x="4235450" y="5137150"/>
          <p14:tracePt t="31647" x="4470400" y="5168900"/>
          <p14:tracePt t="31663" x="4699000" y="5200650"/>
          <p14:tracePt t="31679" x="4972050" y="5238750"/>
          <p14:tracePt t="31696" x="5168900" y="5264150"/>
          <p14:tracePt t="31713" x="5359400" y="5289550"/>
          <p14:tracePt t="31730" x="5530850" y="5314950"/>
          <p14:tracePt t="31746" x="5721350" y="5340350"/>
          <p14:tracePt t="31763" x="5892800" y="5353050"/>
          <p14:tracePt t="31780" x="6051550" y="5353050"/>
          <p14:tracePt t="31796" x="6184900" y="5353050"/>
          <p14:tracePt t="31813" x="6311900" y="5353050"/>
          <p14:tracePt t="31816" x="6362700" y="5353050"/>
          <p14:tracePt t="31830" x="6400800" y="5353050"/>
          <p14:tracePt t="31847" x="6502400" y="5353050"/>
          <p14:tracePt t="31863" x="6584950" y="5340350"/>
          <p14:tracePt t="31879" x="6629400" y="5321300"/>
          <p14:tracePt t="31896" x="6692900" y="5289550"/>
          <p14:tracePt t="31913" x="6711950" y="5264150"/>
          <p14:tracePt t="31930" x="6737350" y="5232400"/>
          <p14:tracePt t="31946" x="6762750" y="5200650"/>
          <p14:tracePt t="31963" x="6794500" y="5162550"/>
          <p14:tracePt t="31980" x="6845300" y="5130800"/>
          <p14:tracePt t="31997" x="6870700" y="5092700"/>
          <p14:tracePt t="32013" x="6908800" y="5067300"/>
          <p14:tracePt t="32030" x="6934200" y="5035550"/>
          <p14:tracePt t="32047" x="6965950" y="4991100"/>
          <p14:tracePt t="32063" x="6991350" y="4940300"/>
          <p14:tracePt t="32079" x="7016750" y="4902200"/>
          <p14:tracePt t="32096" x="7054850" y="4851400"/>
          <p14:tracePt t="32113" x="7080250" y="4832350"/>
          <p14:tracePt t="32130" x="7105650" y="4813300"/>
          <p14:tracePt t="32146" x="7137400" y="4787900"/>
          <p14:tracePt t="32163" x="7169150" y="4768850"/>
          <p14:tracePt t="32180" x="7194550" y="4749800"/>
          <p14:tracePt t="32196" x="7207250" y="4743450"/>
          <p14:tracePt t="32213" x="7213600" y="4718050"/>
          <p14:tracePt t="32230" x="7213600" y="4692650"/>
          <p14:tracePt t="32246" x="7226300" y="4673600"/>
          <p14:tracePt t="32263" x="7245350" y="4654550"/>
          <p14:tracePt t="32280" x="7251700" y="4641850"/>
          <p14:tracePt t="32296" x="7258050" y="4622800"/>
          <p14:tracePt t="32313" x="7258050" y="4616450"/>
          <p14:tracePt t="32330" x="7264400" y="4603750"/>
          <p14:tracePt t="32346" x="7270750" y="4591050"/>
          <p14:tracePt t="32363" x="7277100" y="4584700"/>
          <p14:tracePt t="32380" x="7289800" y="4559300"/>
          <p14:tracePt t="32396" x="7302500" y="4540250"/>
          <p14:tracePt t="32413" x="7315200" y="4508500"/>
          <p14:tracePt t="32430" x="7315200" y="4502150"/>
          <p14:tracePt t="32446" x="7315200" y="4495800"/>
          <p14:tracePt t="32783" x="7315200" y="4489450"/>
          <p14:tracePt t="33087" x="7315200" y="4483100"/>
          <p14:tracePt t="33096" x="7321550" y="4483100"/>
          <p14:tracePt t="33112" x="7327900" y="4476750"/>
          <p14:tracePt t="33144" x="7334250" y="4470400"/>
          <p14:tracePt t="33368" x="7346950" y="4470400"/>
          <p14:tracePt t="33487" x="7346950" y="4464050"/>
          <p14:tracePt t="38280" x="7340600" y="4464050"/>
          <p14:tracePt t="38288" x="7315200" y="4464050"/>
          <p14:tracePt t="38296" x="7270750" y="4464050"/>
          <p14:tracePt t="38313" x="7169150" y="4464050"/>
          <p14:tracePt t="38330" x="7010400" y="4464050"/>
          <p14:tracePt t="38346" x="6832600" y="4464050"/>
          <p14:tracePt t="38380" x="6407150" y="4464050"/>
          <p14:tracePt t="38413" x="5778500" y="4464050"/>
          <p14:tracePt t="38430" x="5327650" y="4451350"/>
          <p14:tracePt t="38447" x="4826000" y="4451350"/>
          <p14:tracePt t="38463" x="4546600" y="4451350"/>
          <p14:tracePt t="38480" x="4273550" y="4451350"/>
          <p14:tracePt t="38496" x="4013200" y="4419600"/>
          <p14:tracePt t="38513" x="3790950" y="4413250"/>
          <p14:tracePt t="38529" x="3663950" y="4413250"/>
          <p14:tracePt t="38546" x="3536950" y="4413250"/>
          <p14:tracePt t="38562" x="3416300" y="4413250"/>
          <p14:tracePt t="38580" x="3302000" y="4413250"/>
          <p14:tracePt t="38596" x="3105150" y="4419600"/>
          <p14:tracePt t="38613" x="2908300" y="4425950"/>
          <p14:tracePt t="38630" x="2686050" y="4432300"/>
          <p14:tracePt t="38647" x="2387600" y="4470400"/>
          <p14:tracePt t="38663" x="2235200" y="4489450"/>
          <p14:tracePt t="38679" x="2108200" y="4508500"/>
          <p14:tracePt t="38696" x="2000250" y="4527550"/>
          <p14:tracePt t="38713" x="1917700" y="4527550"/>
          <p14:tracePt t="38729" x="1847850" y="4527550"/>
          <p14:tracePt t="38746" x="1797050" y="4527550"/>
          <p14:tracePt t="38763" x="1758950" y="4527550"/>
          <p14:tracePt t="38780" x="1714500" y="4527550"/>
          <p14:tracePt t="38796" x="1657350" y="4514850"/>
          <p14:tracePt t="38813" x="1619250" y="4502150"/>
          <p14:tracePt t="38830" x="1574800" y="4502150"/>
          <p14:tracePt t="38833" x="1549400" y="4495800"/>
          <p14:tracePt t="38847" x="1517650" y="4495800"/>
          <p14:tracePt t="38863" x="1466850" y="4495800"/>
          <p14:tracePt t="38879" x="1416050" y="4495800"/>
          <p14:tracePt t="38896" x="1384300" y="4495800"/>
          <p14:tracePt t="38913" x="1371600" y="4495800"/>
          <p14:tracePt t="38946" x="1365250" y="4495800"/>
          <p14:tracePt t="39007" x="1358900" y="4502150"/>
          <p14:tracePt t="39160" x="1352550" y="4508500"/>
          <p14:tracePt t="39184" x="1346200" y="4514850"/>
          <p14:tracePt t="39192" x="1333500" y="4514850"/>
          <p14:tracePt t="39208" x="1320800" y="4521200"/>
          <p14:tracePt t="39216" x="1308100" y="4521200"/>
          <p14:tracePt t="39230" x="1295400" y="4521200"/>
          <p14:tracePt t="39247" x="1250950" y="4521200"/>
          <p14:tracePt t="39279" x="1162050" y="4502150"/>
          <p14:tracePt t="39313" x="1111250" y="4457700"/>
          <p14:tracePt t="39330" x="1111250" y="4438650"/>
          <p14:tracePt t="39346" x="1117600" y="4406900"/>
          <p14:tracePt t="39363" x="1187450" y="4362450"/>
          <p14:tracePt t="39380" x="1263650" y="4330700"/>
          <p14:tracePt t="39396" x="1301750" y="4318000"/>
          <p14:tracePt t="39413" x="1339850" y="4298950"/>
          <p14:tracePt t="39429" x="1346200" y="4298950"/>
          <p14:tracePt t="39446" x="1371600" y="4298950"/>
          <p14:tracePt t="39463" x="1435100" y="4298950"/>
          <p14:tracePt t="39479" x="1498600" y="4298950"/>
          <p14:tracePt t="39496" x="1581150" y="4298950"/>
          <p14:tracePt t="39513" x="1644650" y="4305300"/>
          <p14:tracePt t="39530" x="1689100" y="4311650"/>
          <p14:tracePt t="39546" x="1733550" y="4318000"/>
          <p14:tracePt t="39563" x="1758950" y="4330700"/>
          <p14:tracePt t="39580" x="1778000" y="4349750"/>
          <p14:tracePt t="39596" x="1797050" y="4362450"/>
          <p14:tracePt t="39613" x="1803400" y="4368800"/>
          <p14:tracePt t="39630" x="1809750" y="4375150"/>
          <p14:tracePt t="39647" x="1822450" y="4387850"/>
          <p14:tracePt t="39663" x="1828800" y="4387850"/>
          <p14:tracePt t="39680" x="1828800" y="4394200"/>
          <p14:tracePt t="39728" x="1828800" y="4400550"/>
          <p14:tracePt t="39744" x="1828800" y="4406900"/>
          <p14:tracePt t="39751" x="1828800" y="4413250"/>
          <p14:tracePt t="39762" x="1835150" y="4413250"/>
          <p14:tracePt t="39783" x="1835150" y="4419600"/>
          <p14:tracePt t="40216" x="1841500" y="4425950"/>
          <p14:tracePt t="42864" x="1854200" y="4419600"/>
          <p14:tracePt t="45848" x="1854200" y="4413250"/>
          <p14:tracePt t="48304" x="1860550" y="4413250"/>
          <p14:tracePt t="48320" x="1866900" y="4413250"/>
          <p14:tracePt t="48328" x="1873250" y="4413250"/>
          <p14:tracePt t="48790" x="1866900" y="4413250"/>
          <p14:tracePt t="48799" x="1860550" y="4413250"/>
          <p14:tracePt t="48807" x="1841500" y="4413250"/>
          <p14:tracePt t="48815" x="1822450" y="4413250"/>
          <p14:tracePt t="48830" x="1809750" y="4419600"/>
          <p14:tracePt t="48847" x="1784350" y="4425950"/>
          <p14:tracePt t="48879" x="1758950" y="4445000"/>
          <p14:tracePt t="48913" x="1752600" y="4457700"/>
          <p14:tracePt t="48930" x="1739900" y="4464050"/>
          <p14:tracePt t="48946" x="1733550" y="4476750"/>
          <p14:tracePt t="48963" x="1720850" y="4489450"/>
          <p14:tracePt t="48979" x="1708150" y="4502150"/>
          <p14:tracePt t="48996" x="1708150" y="4514850"/>
          <p14:tracePt t="49013" x="1695450" y="4533900"/>
          <p14:tracePt t="49030" x="1695450" y="4546600"/>
          <p14:tracePt t="49047" x="1682750" y="4565650"/>
          <p14:tracePt t="49063" x="1676400" y="4584700"/>
          <p14:tracePt t="49079" x="1676400" y="4597400"/>
          <p14:tracePt t="49096" x="1676400" y="4610100"/>
          <p14:tracePt t="49113" x="1670050" y="4616450"/>
          <p14:tracePt t="49130" x="1663700" y="4641850"/>
          <p14:tracePt t="49146" x="1657350" y="4654550"/>
          <p14:tracePt t="49163" x="1657350" y="4660900"/>
          <p14:tracePt t="49196" x="1657350" y="4673600"/>
          <p14:tracePt t="49472" x="1651000" y="4679950"/>
          <p14:tracePt t="49520" x="1644650" y="4679950"/>
          <p14:tracePt t="49537" x="1638300" y="4679950"/>
          <p14:tracePt t="49542" x="1631950" y="4686300"/>
          <p14:tracePt t="49567" x="1625600" y="4686300"/>
          <p14:tracePt t="49575" x="1612900" y="4686300"/>
          <p14:tracePt t="49591" x="1600200" y="4686300"/>
          <p14:tracePt t="49599" x="1593850" y="4686300"/>
          <p14:tracePt t="49613" x="1568450" y="4699000"/>
          <p14:tracePt t="49630" x="1555750" y="4699000"/>
          <p14:tracePt t="49647" x="1549400" y="4705350"/>
          <p14:tracePt t="49663" x="1536700" y="4711700"/>
          <p14:tracePt t="49680" x="1524000" y="4711700"/>
          <p14:tracePt t="49696" x="1498600" y="4718050"/>
          <p14:tracePt t="49713" x="1466850" y="4724400"/>
          <p14:tracePt t="49729" x="1441450" y="4724400"/>
          <p14:tracePt t="49746" x="1422400" y="4730750"/>
          <p14:tracePt t="49763" x="1409700" y="4743450"/>
          <p14:tracePt t="49808" x="1409700" y="4749800"/>
          <p14:tracePt t="49816" x="1403350" y="4749800"/>
          <p14:tracePt t="49830" x="1397000" y="4756150"/>
          <p14:tracePt t="49847" x="1339850" y="4775200"/>
          <p14:tracePt t="49862" x="1301750" y="4800600"/>
          <p14:tracePt t="49879" x="1231900" y="4826000"/>
          <p14:tracePt t="49896" x="1155700" y="4857750"/>
          <p14:tracePt t="49913" x="1092200" y="4902200"/>
          <p14:tracePt t="49929" x="1016000" y="4946650"/>
          <p14:tracePt t="49946" x="939800" y="5003800"/>
          <p14:tracePt t="49963" x="863600" y="5048250"/>
          <p14:tracePt t="49980" x="787400" y="5086350"/>
          <p14:tracePt t="49996" x="723900" y="5130800"/>
          <p14:tracePt t="50013" x="679450" y="5156200"/>
          <p14:tracePt t="50029" x="641350" y="5175250"/>
          <p14:tracePt t="50047" x="609600" y="5187950"/>
          <p14:tracePt t="50062" x="577850" y="5200650"/>
          <p14:tracePt t="50079" x="565150" y="5207000"/>
          <p14:tracePt t="50096" x="552450" y="5207000"/>
          <p14:tracePt t="50113" x="546100" y="5213350"/>
          <p14:tracePt t="50130" x="533400" y="5219700"/>
          <p14:tracePt t="50146" x="527050" y="5219700"/>
          <p14:tracePt t="50163" x="514350" y="5226050"/>
          <p14:tracePt t="50180" x="508000" y="5232400"/>
          <p14:tracePt t="50196" x="482600" y="5238750"/>
          <p14:tracePt t="50213" x="463550" y="5238750"/>
          <p14:tracePt t="50229" x="444500" y="5251450"/>
          <p14:tracePt t="50247" x="425450" y="5264150"/>
          <p14:tracePt t="50263" x="412750" y="5270500"/>
          <p14:tracePt t="50279" x="400050" y="5283200"/>
          <p14:tracePt t="50296" x="393700" y="5289550"/>
          <p14:tracePt t="50330" x="387350" y="5289550"/>
          <p14:tracePt t="50346" x="387350" y="5295900"/>
          <p14:tracePt t="50363" x="381000" y="5295900"/>
          <p14:tracePt t="50380" x="374650" y="5302250"/>
          <p14:tracePt t="50568" x="387350" y="5302250"/>
          <p14:tracePt t="50574" x="400050" y="5295900"/>
          <p14:tracePt t="50583" x="412750" y="5289550"/>
          <p14:tracePt t="50596" x="425450" y="5283200"/>
          <p14:tracePt t="50613" x="438150" y="5276850"/>
          <p14:tracePt t="50630" x="450850" y="5270500"/>
          <p14:tracePt t="51584" x="457200" y="52641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604374" y="692696"/>
            <a:ext cx="5289505" cy="5956325"/>
          </a:xfrm>
          <a:prstGeom prst="rect">
            <a:avLst/>
          </a:prstGeom>
        </p:spPr>
      </p:pic>
      <p:sp>
        <p:nvSpPr>
          <p:cNvPr id="5" name="テキスト ボックス 4"/>
          <p:cNvSpPr txBox="1"/>
          <p:nvPr/>
        </p:nvSpPr>
        <p:spPr>
          <a:xfrm>
            <a:off x="2699792" y="188640"/>
            <a:ext cx="4108817" cy="369332"/>
          </a:xfrm>
          <a:prstGeom prst="rect">
            <a:avLst/>
          </a:prstGeom>
          <a:noFill/>
        </p:spPr>
        <p:txBody>
          <a:bodyPr wrap="none" rtlCol="0">
            <a:spAutoFit/>
          </a:bodyPr>
          <a:lstStyle/>
          <a:p>
            <a:r>
              <a:rPr kumimoji="1" lang="ja-JP" altLang="en-US" dirty="0">
                <a:latin typeface="游明朝 Demibold" panose="02020600000000000000" pitchFamily="18" charset="-128"/>
                <a:ea typeface="游明朝 Demibold" panose="02020600000000000000" pitchFamily="18" charset="-128"/>
              </a:rPr>
              <a:t>咀嚼における軟組織（頬と舌）の役割</a:t>
            </a:r>
          </a:p>
        </p:txBody>
      </p:sp>
      <p:sp>
        <p:nvSpPr>
          <p:cNvPr id="6" name="テキスト ボックス 5"/>
          <p:cNvSpPr txBox="1"/>
          <p:nvPr/>
        </p:nvSpPr>
        <p:spPr>
          <a:xfrm>
            <a:off x="4804350" y="6510521"/>
            <a:ext cx="4339650" cy="276999"/>
          </a:xfrm>
          <a:prstGeom prst="rect">
            <a:avLst/>
          </a:prstGeom>
          <a:noFill/>
        </p:spPr>
        <p:txBody>
          <a:bodyPr wrap="none" rtlCol="0">
            <a:spAutoFit/>
          </a:bodyPr>
          <a:lstStyle/>
          <a:p>
            <a:r>
              <a:rPr kumimoji="1" lang="ja-JP" altLang="en-US" sz="1200" dirty="0">
                <a:latin typeface="游明朝 Demibold" panose="02020600000000000000" pitchFamily="18" charset="-128"/>
                <a:ea typeface="游明朝 Demibold" panose="02020600000000000000" pitchFamily="18" charset="-128"/>
              </a:rPr>
              <a:t>（出典：生きる力をはぐくむ口腔機能、日本学校歯科医会）</a:t>
            </a:r>
          </a:p>
        </p:txBody>
      </p:sp>
      <p:sp>
        <p:nvSpPr>
          <p:cNvPr id="7" name="テキスト ボックス 6">
            <a:extLst>
              <a:ext uri="{FF2B5EF4-FFF2-40B4-BE49-F238E27FC236}">
                <a16:creationId xmlns:a16="http://schemas.microsoft.com/office/drawing/2014/main" id="{9C942F3C-662E-4F2C-85D8-98EEA75A4264}"/>
              </a:ext>
            </a:extLst>
          </p:cNvPr>
          <p:cNvSpPr txBox="1"/>
          <p:nvPr/>
        </p:nvSpPr>
        <p:spPr>
          <a:xfrm>
            <a:off x="7336252" y="236504"/>
            <a:ext cx="1591848" cy="369332"/>
          </a:xfrm>
          <a:prstGeom prst="rect">
            <a:avLst/>
          </a:prstGeom>
          <a:noFill/>
        </p:spPr>
        <p:txBody>
          <a:bodyPr wrap="square" rtlCol="0">
            <a:spAutoFit/>
          </a:bodyPr>
          <a:lstStyle/>
          <a:p>
            <a:r>
              <a:rPr kumimoji="1" lang="ja-JP" altLang="en-US" dirty="0"/>
              <a:t>参考図書：</a:t>
            </a:r>
            <a:r>
              <a:rPr kumimoji="1" lang="en-US" altLang="ja-JP" dirty="0"/>
              <a:t>P 8</a:t>
            </a:r>
          </a:p>
        </p:txBody>
      </p:sp>
      <p:sp>
        <p:nvSpPr>
          <p:cNvPr id="8" name="吹き出し: 角を丸めた四角形 7">
            <a:extLst>
              <a:ext uri="{FF2B5EF4-FFF2-40B4-BE49-F238E27FC236}">
                <a16:creationId xmlns:a16="http://schemas.microsoft.com/office/drawing/2014/main" id="{E5D07E01-1245-42E1-AF7E-4C9D66F0D4C0}"/>
              </a:ext>
            </a:extLst>
          </p:cNvPr>
          <p:cNvSpPr/>
          <p:nvPr/>
        </p:nvSpPr>
        <p:spPr>
          <a:xfrm>
            <a:off x="7283534" y="205063"/>
            <a:ext cx="1631950" cy="432213"/>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4037240"/>
      </p:ext>
    </p:extLst>
  </p:cSld>
  <p:clrMapOvr>
    <a:masterClrMapping/>
  </p:clrMapOvr>
  <mc:AlternateContent xmlns:mc="http://schemas.openxmlformats.org/markup-compatibility/2006" xmlns:p14="http://schemas.microsoft.com/office/powerpoint/2010/main">
    <mc:Choice Requires="p14">
      <p:transition spd="slow" p14:dur="2000" advTm="36840"/>
    </mc:Choice>
    <mc:Fallback xmlns="">
      <p:transition spd="slow" advTm="3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95" x="463550" y="5264150"/>
          <p14:tracePt t="8503" x="476250" y="5264150"/>
          <p14:tracePt t="8511" x="501650" y="5264150"/>
          <p14:tracePt t="8525" x="546100" y="5264150"/>
          <p14:tracePt t="8542" x="654050" y="5270500"/>
          <p14:tracePt t="8559" x="768350" y="5270500"/>
          <p14:tracePt t="8592" x="1098550" y="5270500"/>
          <p14:tracePt t="8626" x="1860550" y="5270500"/>
          <p14:tracePt t="8642" x="2330450" y="5270500"/>
          <p14:tracePt t="8659" x="2800350" y="5168900"/>
          <p14:tracePt t="8676" x="3302000" y="5016500"/>
          <p14:tracePt t="8693" x="3689350" y="4889500"/>
          <p14:tracePt t="8709" x="3968750" y="4794250"/>
          <p14:tracePt t="8726" x="4102100" y="4718050"/>
          <p14:tracePt t="8743" x="4210050" y="4597400"/>
          <p14:tracePt t="8759" x="4235450" y="4540250"/>
          <p14:tracePt t="8775" x="4254500" y="4502150"/>
          <p14:tracePt t="8792" x="4254500" y="4470400"/>
          <p14:tracePt t="8809" x="4254500" y="4438650"/>
          <p14:tracePt t="8826" x="4254500" y="4394200"/>
          <p14:tracePt t="8842" x="4254500" y="4356100"/>
          <p14:tracePt t="8859" x="4254500" y="4324350"/>
          <p14:tracePt t="8876" x="4229100" y="4292600"/>
          <p14:tracePt t="8892" x="4197350" y="4273550"/>
          <p14:tracePt t="8909" x="4191000" y="4267200"/>
          <p14:tracePt t="8944" x="4191000" y="4254500"/>
          <p14:tracePt t="8959" x="4260850" y="4229100"/>
          <p14:tracePt t="8976" x="4381500" y="4178300"/>
          <p14:tracePt t="8992" x="4514850" y="4114800"/>
          <p14:tracePt t="9009" x="4616450" y="4038600"/>
          <p14:tracePt t="9026" x="4724400" y="3956050"/>
          <p14:tracePt t="9042" x="4813300" y="3879850"/>
          <p14:tracePt t="9059" x="4895850" y="3803650"/>
          <p14:tracePt t="9076" x="4965700" y="3727450"/>
          <p14:tracePt t="9092" x="5029200" y="3651250"/>
          <p14:tracePt t="9109" x="5080000" y="3581400"/>
          <p14:tracePt t="9113" x="5080000" y="3562350"/>
          <p14:tracePt t="9126" x="5086350" y="3543300"/>
          <p14:tracePt t="9143" x="5105400" y="3486150"/>
          <p14:tracePt t="9159" x="5105400" y="3473450"/>
          <p14:tracePt t="9176" x="5105400" y="3448050"/>
          <p14:tracePt t="9192" x="5111750" y="3441700"/>
          <p14:tracePt t="9248" x="5111750" y="3429000"/>
          <p14:tracePt t="9256" x="5111750" y="3422650"/>
          <p14:tracePt t="9265" x="5111750" y="3409950"/>
          <p14:tracePt t="9275" x="5111750" y="3403600"/>
          <p14:tracePt t="9292" x="5111750" y="3371850"/>
          <p14:tracePt t="9309" x="5111750" y="3321050"/>
          <p14:tracePt t="9326" x="5111750" y="3251200"/>
          <p14:tracePt t="9343" x="5092700" y="3067050"/>
          <p14:tracePt t="9359" x="5010150" y="2895600"/>
          <p14:tracePt t="9376" x="4940300" y="2736850"/>
          <p14:tracePt t="9392" x="4870450" y="2578100"/>
          <p14:tracePt t="9408" x="4787900" y="2432050"/>
          <p14:tracePt t="9425" x="4718050" y="2317750"/>
          <p14:tracePt t="9442" x="4584700" y="2190750"/>
          <p14:tracePt t="9459" x="4457700" y="2101850"/>
          <p14:tracePt t="9475" x="4381500" y="2032000"/>
          <p14:tracePt t="9492" x="4279900" y="1962150"/>
          <p14:tracePt t="9508" x="4203700" y="1911350"/>
          <p14:tracePt t="9525" x="4165600" y="1885950"/>
          <p14:tracePt t="9543" x="4133850" y="1860550"/>
          <p14:tracePt t="9559" x="4121150" y="1860550"/>
          <p14:tracePt t="9576" x="4108450" y="1854200"/>
          <p14:tracePt t="9592" x="4070350" y="1854200"/>
          <p14:tracePt t="9609" x="4025900" y="1854200"/>
          <p14:tracePt t="9626" x="3981450" y="1854200"/>
          <p14:tracePt t="9642" x="3930650" y="1854200"/>
          <p14:tracePt t="9659" x="3892550" y="1854200"/>
          <p14:tracePt t="9676" x="3860800" y="1860550"/>
          <p14:tracePt t="9692" x="3841750" y="1860550"/>
          <p14:tracePt t="9708" x="3829050" y="1866900"/>
          <p14:tracePt t="9725" x="3797300" y="1885950"/>
          <p14:tracePt t="9742" x="3759200" y="1917700"/>
          <p14:tracePt t="9759" x="3740150" y="1936750"/>
          <p14:tracePt t="9776" x="3721100" y="1943100"/>
          <p14:tracePt t="9792" x="3714750" y="1955800"/>
          <p14:tracePt t="9826" x="3702050" y="1955800"/>
          <p14:tracePt t="9842" x="3689350" y="1955800"/>
          <p14:tracePt t="9859" x="3676650" y="1955800"/>
          <p14:tracePt t="9876" x="3657600" y="1943100"/>
          <p14:tracePt t="9892" x="3638550" y="1924050"/>
          <p14:tracePt t="9908" x="3613150" y="1892300"/>
          <p14:tracePt t="9925" x="3581400" y="1854200"/>
          <p14:tracePt t="9942" x="3562350" y="1803400"/>
          <p14:tracePt t="9959" x="3562350" y="1778000"/>
          <p14:tracePt t="9976" x="3562350" y="1746250"/>
          <p14:tracePt t="9992" x="3562350" y="1714500"/>
          <p14:tracePt t="10009" x="3568700" y="1676400"/>
          <p14:tracePt t="10026" x="3581400" y="1631950"/>
          <p14:tracePt t="10042" x="3594100" y="1600200"/>
          <p14:tracePt t="10059" x="3613150" y="1568450"/>
          <p14:tracePt t="10076" x="3632200" y="1555750"/>
          <p14:tracePt t="10092" x="3663950" y="1536700"/>
          <p14:tracePt t="10096" x="3683000" y="1530350"/>
          <p14:tracePt t="10109" x="3702050" y="1524000"/>
          <p14:tracePt t="10126" x="3727450" y="1517650"/>
          <p14:tracePt t="10143" x="3759200" y="1517650"/>
          <p14:tracePt t="10159" x="3790950" y="1517650"/>
          <p14:tracePt t="10176" x="3816350" y="1517650"/>
          <p14:tracePt t="10192" x="3854450" y="1530350"/>
          <p14:tracePt t="10209" x="3873500" y="1530350"/>
          <p14:tracePt t="10226" x="3886200" y="1543050"/>
          <p14:tracePt t="10242" x="3898900" y="1562100"/>
          <p14:tracePt t="10259" x="3898900" y="1587500"/>
          <p14:tracePt t="10276" x="3917950" y="1644650"/>
          <p14:tracePt t="10292" x="3924300" y="1695450"/>
          <p14:tracePt t="10309" x="3924300" y="1758950"/>
          <p14:tracePt t="10326" x="3924300" y="1797050"/>
          <p14:tracePt t="10343" x="3917950" y="1847850"/>
          <p14:tracePt t="10359" x="3886200" y="1866900"/>
          <p14:tracePt t="10376" x="3848100" y="1879600"/>
          <p14:tracePt t="10392" x="3797300" y="1885950"/>
          <p14:tracePt t="10408" x="3771900" y="1892300"/>
          <p14:tracePt t="10425" x="3746500" y="1892300"/>
          <p14:tracePt t="10442" x="3733800" y="1892300"/>
          <p14:tracePt t="10459" x="3721100" y="1892300"/>
          <p14:tracePt t="10475" x="3714750" y="1892300"/>
          <p14:tracePt t="10543" x="3727450" y="1892300"/>
          <p14:tracePt t="10551" x="3759200" y="1898650"/>
          <p14:tracePt t="10560" x="3816350" y="1905000"/>
          <p14:tracePt t="10576" x="3975100" y="1936750"/>
          <p14:tracePt t="10592" x="4184650" y="1968500"/>
          <p14:tracePt t="10609" x="4356100" y="2000250"/>
          <p14:tracePt t="10626" x="4502150" y="2044700"/>
          <p14:tracePt t="10642" x="4584700" y="2070100"/>
          <p14:tracePt t="10659" x="4603750" y="2082800"/>
          <p14:tracePt t="10676" x="4603750" y="2095500"/>
          <p14:tracePt t="10692" x="4603750" y="2114550"/>
          <p14:tracePt t="10709" x="4603750" y="2120900"/>
          <p14:tracePt t="10726" x="4597400" y="2139950"/>
          <p14:tracePt t="10743" x="4572000" y="2165350"/>
          <p14:tracePt t="10759" x="4533900" y="2190750"/>
          <p14:tracePt t="10776" x="4514850" y="2203450"/>
          <p14:tracePt t="10792" x="4495800" y="2247900"/>
          <p14:tracePt t="10809" x="4489450" y="2286000"/>
          <p14:tracePt t="10826" x="4476750" y="2317750"/>
          <p14:tracePt t="10842" x="4464050" y="2343150"/>
          <p14:tracePt t="10859" x="4457700" y="2349500"/>
          <p14:tracePt t="10892" x="4445000" y="2349500"/>
          <p14:tracePt t="10909" x="4419600" y="2330450"/>
          <p14:tracePt t="10926" x="4394200" y="2305050"/>
          <p14:tracePt t="10943" x="4356100" y="2266950"/>
          <p14:tracePt t="10959" x="4330700" y="2228850"/>
          <p14:tracePt t="10976" x="4298950" y="2190750"/>
          <p14:tracePt t="10992" x="4273550" y="2146300"/>
          <p14:tracePt t="11009" x="4248150" y="2101850"/>
          <p14:tracePt t="11026" x="4248150" y="2070100"/>
          <p14:tracePt t="11042" x="4248150" y="2044700"/>
          <p14:tracePt t="11059" x="4260850" y="2000250"/>
          <p14:tracePt t="11076" x="4279900" y="1981200"/>
          <p14:tracePt t="11092" x="4292600" y="1943100"/>
          <p14:tracePt t="11095" x="4305300" y="1924050"/>
          <p14:tracePt t="11108" x="4311650" y="1917700"/>
          <p14:tracePt t="11125" x="4324350" y="1898650"/>
          <p14:tracePt t="11142" x="4400550" y="1879600"/>
          <p14:tracePt t="11159" x="4470400" y="1873250"/>
          <p14:tracePt t="11176" x="4533900" y="1866900"/>
          <p14:tracePt t="11192" x="4584700" y="1866900"/>
          <p14:tracePt t="11209" x="4622800" y="1866900"/>
          <p14:tracePt t="11226" x="4654550" y="1866900"/>
          <p14:tracePt t="11242" x="4673600" y="1866900"/>
          <p14:tracePt t="11259" x="4699000" y="1866900"/>
          <p14:tracePt t="11276" x="4724400" y="1873250"/>
          <p14:tracePt t="11292" x="4781550" y="1898650"/>
          <p14:tracePt t="11308" x="4826000" y="1936750"/>
          <p14:tracePt t="11325" x="4851400" y="1955800"/>
          <p14:tracePt t="11342" x="4851400" y="1987550"/>
          <p14:tracePt t="11358" x="4851400" y="2057400"/>
          <p14:tracePt t="11375" x="4838700" y="2120900"/>
          <p14:tracePt t="11392" x="4813300" y="2171700"/>
          <p14:tracePt t="11408" x="4794250" y="2209800"/>
          <p14:tracePt t="11425" x="4775200" y="2222500"/>
          <p14:tracePt t="11442" x="4768850" y="2228850"/>
          <p14:tracePt t="11459" x="4762500" y="2235200"/>
          <p14:tracePt t="13232" x="4768850" y="2235200"/>
          <p14:tracePt t="13263" x="4775200" y="2235200"/>
          <p14:tracePt t="13280" x="4781550" y="2235200"/>
          <p14:tracePt t="13296" x="4787900" y="2235200"/>
          <p14:tracePt t="13312" x="4800600" y="2235200"/>
          <p14:tracePt t="13326" x="4806950" y="2241550"/>
          <p14:tracePt t="22760" x="4813300" y="2241550"/>
          <p14:tracePt t="22768" x="4813300" y="2235200"/>
          <p14:tracePt t="22776" x="4806950" y="2216150"/>
          <p14:tracePt t="22793" x="4794250" y="2190750"/>
          <p14:tracePt t="22809" x="4743450" y="2127250"/>
          <p14:tracePt t="22825" x="4648200" y="2057400"/>
          <p14:tracePt t="22859" x="4375150" y="1917700"/>
          <p14:tracePt t="22892" x="4178300" y="1841500"/>
          <p14:tracePt t="22909" x="4102100" y="1803400"/>
          <p14:tracePt t="22926" x="4044950" y="1790700"/>
          <p14:tracePt t="22943" x="3949700" y="1778000"/>
          <p14:tracePt t="22959" x="3892550" y="1771650"/>
          <p14:tracePt t="22976" x="3841750" y="1771650"/>
          <p14:tracePt t="22992" x="3784600" y="1771650"/>
          <p14:tracePt t="23009" x="3752850" y="1771650"/>
          <p14:tracePt t="23025" x="3721100" y="1771650"/>
          <p14:tracePt t="23042" x="3695700" y="1771650"/>
          <p14:tracePt t="23059" x="3670300" y="1765300"/>
          <p14:tracePt t="23076" x="3657600" y="1758950"/>
          <p14:tracePt t="23092" x="3644900" y="1752600"/>
          <p14:tracePt t="23200" x="3644900" y="1765300"/>
          <p14:tracePt t="23208" x="3644900" y="1778000"/>
          <p14:tracePt t="23216" x="3644900" y="1790700"/>
          <p14:tracePt t="23226" x="3651250" y="1797050"/>
          <p14:tracePt t="23242" x="3663950" y="1809750"/>
          <p14:tracePt t="23320" x="3663950" y="1803400"/>
          <p14:tracePt t="23328" x="3651250" y="1790700"/>
          <p14:tracePt t="23336" x="3644900" y="1778000"/>
          <p14:tracePt t="23344" x="3638550" y="1765300"/>
          <p14:tracePt t="23359" x="3632200" y="1733550"/>
          <p14:tracePt t="23376" x="3613150" y="1682750"/>
          <p14:tracePt t="23392" x="3594100" y="1631950"/>
          <p14:tracePt t="23409" x="3594100" y="1593850"/>
          <p14:tracePt t="23426" x="3594100" y="1568450"/>
          <p14:tracePt t="23442" x="3600450" y="1543050"/>
          <p14:tracePt t="23459" x="3619500" y="1511300"/>
          <p14:tracePt t="23476" x="3625850" y="1498600"/>
          <p14:tracePt t="23492" x="3638550" y="1492250"/>
          <p14:tracePt t="23509" x="3651250" y="1485900"/>
          <p14:tracePt t="23526" x="3663950" y="1485900"/>
          <p14:tracePt t="23543" x="3702050" y="1485900"/>
          <p14:tracePt t="23559" x="3733800" y="1485900"/>
          <p14:tracePt t="23576" x="3765550" y="1485900"/>
          <p14:tracePt t="23592" x="3797300" y="1498600"/>
          <p14:tracePt t="23609" x="3816350" y="1524000"/>
          <p14:tracePt t="23626" x="3835400" y="1543050"/>
          <p14:tracePt t="23642" x="3841750" y="1568450"/>
          <p14:tracePt t="23659" x="3860800" y="1600200"/>
          <p14:tracePt t="23676" x="3860800" y="1619250"/>
          <p14:tracePt t="23692" x="3860800" y="1638300"/>
          <p14:tracePt t="23709" x="3860800" y="1670050"/>
          <p14:tracePt t="23726" x="3860800" y="1689100"/>
          <p14:tracePt t="23742" x="3860800" y="1733550"/>
          <p14:tracePt t="23759" x="3848100" y="1739900"/>
          <p14:tracePt t="23776" x="3822700" y="1746250"/>
          <p14:tracePt t="23792" x="3816350" y="1746250"/>
          <p14:tracePt t="23809" x="3797300" y="1746250"/>
          <p14:tracePt t="23826" x="3790950" y="1746250"/>
          <p14:tracePt t="23842" x="3778250" y="1746250"/>
          <p14:tracePt t="23859" x="3752850" y="1746250"/>
          <p14:tracePt t="23876" x="3733800" y="1746250"/>
          <p14:tracePt t="23892" x="3714750" y="1752600"/>
          <p14:tracePt t="23936" x="3714750" y="1758950"/>
          <p14:tracePt t="23944" x="3727450" y="1765300"/>
          <p14:tracePt t="23959" x="3771900" y="1771650"/>
          <p14:tracePt t="23976" x="3873500" y="1803400"/>
          <p14:tracePt t="23992" x="3987800" y="1841500"/>
          <p14:tracePt t="24009" x="4102100" y="1873250"/>
          <p14:tracePt t="24026" x="4197350" y="1905000"/>
          <p14:tracePt t="24042" x="4273550" y="1936750"/>
          <p14:tracePt t="24059" x="4337050" y="1974850"/>
          <p14:tracePt t="24075" x="4387850" y="2006600"/>
          <p14:tracePt t="24092" x="4419600" y="2044700"/>
          <p14:tracePt t="24109" x="4425950" y="2063750"/>
          <p14:tracePt t="24126" x="4432300" y="2063750"/>
          <p14:tracePt t="24143" x="4432300" y="2070100"/>
          <p14:tracePt t="24168" x="4432300" y="2076450"/>
          <p14:tracePt t="24208" x="4432300" y="2082800"/>
          <p14:tracePt t="24224" x="4432300" y="2089150"/>
          <p14:tracePt t="24232" x="4432300" y="2101850"/>
          <p14:tracePt t="24248" x="4432300" y="2108200"/>
          <p14:tracePt t="24259" x="4432300" y="2120900"/>
          <p14:tracePt t="24276" x="4432300" y="2127250"/>
          <p14:tracePt t="24292" x="4432300" y="2139950"/>
          <p14:tracePt t="24309" x="4425950" y="2146300"/>
          <p14:tracePt t="24326" x="4425950" y="2152650"/>
          <p14:tracePt t="24343" x="4413250" y="2152650"/>
          <p14:tracePt t="24359" x="4394200" y="2152650"/>
          <p14:tracePt t="24375" x="4381500" y="2152650"/>
          <p14:tracePt t="24392" x="4368800" y="2152650"/>
          <p14:tracePt t="24408" x="4337050" y="2133600"/>
          <p14:tracePt t="24425" x="4311650" y="2114550"/>
          <p14:tracePt t="24442" x="4298950" y="2095500"/>
          <p14:tracePt t="24460" x="4298950" y="2070100"/>
          <p14:tracePt t="24475" x="4298950" y="2051050"/>
          <p14:tracePt t="24492" x="4298950" y="2025650"/>
          <p14:tracePt t="24509" x="4311650" y="2012950"/>
          <p14:tracePt t="24526" x="4337050" y="1981200"/>
          <p14:tracePt t="24543" x="4362450" y="1955800"/>
          <p14:tracePt t="24559" x="4387850" y="1949450"/>
          <p14:tracePt t="24576" x="4413250" y="1943100"/>
          <p14:tracePt t="24592" x="4438650" y="1936750"/>
          <p14:tracePt t="24609" x="4470400" y="1936750"/>
          <p14:tracePt t="24626" x="4489450" y="1936750"/>
          <p14:tracePt t="24642" x="4514850" y="1936750"/>
          <p14:tracePt t="24646" x="4546600" y="1936750"/>
          <p14:tracePt t="24658" x="4559300" y="1943100"/>
          <p14:tracePt t="24675" x="4616450" y="1981200"/>
          <p14:tracePt t="24692" x="4705350" y="2032000"/>
          <p14:tracePt t="24709" x="4813300" y="2076450"/>
          <p14:tracePt t="24726" x="4914900" y="2127250"/>
          <p14:tracePt t="24743" x="4978400" y="2171700"/>
          <p14:tracePt t="24759" x="4978400" y="2197100"/>
          <p14:tracePt t="24775" x="4978400" y="2203450"/>
          <p14:tracePt t="24792" x="4959350" y="2228850"/>
          <p14:tracePt t="24809" x="4946650" y="2235200"/>
          <p14:tracePt t="24826" x="4921250" y="2247900"/>
          <p14:tracePt t="24842" x="4902200" y="2247900"/>
          <p14:tracePt t="24859" x="4895850" y="2247900"/>
          <p14:tracePt t="24876" x="4876800" y="2247900"/>
          <p14:tracePt t="24909" x="4864100" y="2247900"/>
          <p14:tracePt t="24928" x="4857750" y="2247900"/>
          <p14:tracePt t="24968" x="4851400" y="2254250"/>
          <p14:tracePt t="25000" x="4845050" y="2260600"/>
          <p14:tracePt t="25128" x="4845050" y="2266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3E813356-B069-40EF-8B9B-FCB9067D5141}"/>
              </a:ext>
            </a:extLst>
          </p:cNvPr>
          <p:cNvGraphicFramePr>
            <a:graphicFrameLocks noGrp="1"/>
          </p:cNvGraphicFramePr>
          <p:nvPr>
            <p:extLst>
              <p:ext uri="{D42A27DB-BD31-4B8C-83A1-F6EECF244321}">
                <p14:modId xmlns:p14="http://schemas.microsoft.com/office/powerpoint/2010/main" val="2718466127"/>
              </p:ext>
            </p:extLst>
          </p:nvPr>
        </p:nvGraphicFramePr>
        <p:xfrm>
          <a:off x="955429" y="41483"/>
          <a:ext cx="6714197" cy="3000170"/>
        </p:xfrm>
        <a:graphic>
          <a:graphicData uri="http://schemas.openxmlformats.org/drawingml/2006/chart">
            <c:chart xmlns:c="http://schemas.openxmlformats.org/drawingml/2006/chart" xmlns:r="http://schemas.openxmlformats.org/officeDocument/2006/relationships" r:id="rId4"/>
          </a:graphicData>
        </a:graphic>
      </p:graphicFrame>
      <p:sp>
        <p:nvSpPr>
          <p:cNvPr id="5" name="テキスト ボックス 4"/>
          <p:cNvSpPr txBox="1"/>
          <p:nvPr/>
        </p:nvSpPr>
        <p:spPr>
          <a:xfrm>
            <a:off x="7424453" y="2238085"/>
            <a:ext cx="800219" cy="276999"/>
          </a:xfrm>
          <a:prstGeom prst="rect">
            <a:avLst/>
          </a:prstGeom>
          <a:noFill/>
        </p:spPr>
        <p:txBody>
          <a:bodyPr wrap="none" rtlCol="0">
            <a:spAutoFit/>
          </a:bodyPr>
          <a:lstStyle/>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（年齢）</a:t>
            </a:r>
          </a:p>
        </p:txBody>
      </p:sp>
      <p:sp>
        <p:nvSpPr>
          <p:cNvPr id="6" name="テキスト ボックス 5"/>
          <p:cNvSpPr txBox="1"/>
          <p:nvPr/>
        </p:nvSpPr>
        <p:spPr>
          <a:xfrm>
            <a:off x="539552" y="74407"/>
            <a:ext cx="619080" cy="276999"/>
          </a:xfrm>
          <a:prstGeom prst="rect">
            <a:avLst/>
          </a:prstGeom>
          <a:noFill/>
        </p:spPr>
        <p:txBody>
          <a:bodyPr wrap="none" rtlCol="0">
            <a:spAutoFit/>
          </a:bodyPr>
          <a:lstStyle/>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a:t>
            </a:r>
            <a:r>
              <a:rPr lang="en-US" altLang="ja-JP" sz="1200" dirty="0">
                <a:solidFill>
                  <a:prstClr val="black"/>
                </a:solidFill>
                <a:latin typeface="游明朝 Demibold" panose="02020600000000000000" pitchFamily="18" charset="-128"/>
                <a:ea typeface="游明朝 Demibold" panose="02020600000000000000" pitchFamily="18" charset="-128"/>
              </a:rPr>
              <a:t>N</a:t>
            </a:r>
            <a:r>
              <a:rPr lang="ja-JP" altLang="en-US" sz="1200" dirty="0">
                <a:solidFill>
                  <a:prstClr val="black"/>
                </a:solidFill>
                <a:latin typeface="游明朝 Demibold" panose="02020600000000000000" pitchFamily="18" charset="-128"/>
                <a:ea typeface="游明朝 Demibold" panose="02020600000000000000" pitchFamily="18" charset="-128"/>
              </a:rPr>
              <a:t>）</a:t>
            </a:r>
          </a:p>
        </p:txBody>
      </p:sp>
      <p:sp>
        <p:nvSpPr>
          <p:cNvPr id="7" name="テキスト ボックス 6"/>
          <p:cNvSpPr txBox="1"/>
          <p:nvPr/>
        </p:nvSpPr>
        <p:spPr>
          <a:xfrm>
            <a:off x="323528" y="6369042"/>
            <a:ext cx="4698722" cy="338554"/>
          </a:xfrm>
          <a:prstGeom prst="rect">
            <a:avLst/>
          </a:prstGeom>
          <a:noFill/>
        </p:spPr>
        <p:txBody>
          <a:bodyPr wrap="none" rtlCol="0">
            <a:spAutoFit/>
          </a:bodyPr>
          <a:lstStyle/>
          <a:p>
            <a:pPr defTabSz="457200"/>
            <a:r>
              <a:rPr lang="ja-JP" altLang="en-US" sz="1600" dirty="0">
                <a:solidFill>
                  <a:prstClr val="black"/>
                </a:solidFill>
                <a:latin typeface="游明朝 Demibold" panose="02020600000000000000" pitchFamily="18" charset="-128"/>
                <a:ea typeface="游明朝 Demibold" panose="02020600000000000000" pitchFamily="18" charset="-128"/>
              </a:rPr>
              <a:t>口唇閉鎖力発達曲線（上段：男子、下段：女子）</a:t>
            </a:r>
          </a:p>
        </p:txBody>
      </p:sp>
      <p:sp>
        <p:nvSpPr>
          <p:cNvPr id="8" name="正方形/長方形 7"/>
          <p:cNvSpPr/>
          <p:nvPr/>
        </p:nvSpPr>
        <p:spPr>
          <a:xfrm>
            <a:off x="5436096" y="6499344"/>
            <a:ext cx="3531325" cy="261610"/>
          </a:xfrm>
          <a:prstGeom prst="rect">
            <a:avLst/>
          </a:prstGeom>
        </p:spPr>
        <p:txBody>
          <a:bodyPr wrap="square">
            <a:spAutoFit/>
          </a:bodyPr>
          <a:lstStyle/>
          <a:p>
            <a:pPr marL="200025" indent="-200025" algn="just" defTabSz="457200"/>
            <a:r>
              <a:rPr kumimoji="0" lang="en-US" altLang="ja-JP"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a:t>
            </a:r>
            <a:r>
              <a:rPr kumimoji="0" lang="ja-JP" altLang="en-US"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出典：</a:t>
            </a:r>
            <a:r>
              <a:rPr kumimoji="0" lang="en-US" altLang="ja-JP" sz="1100" kern="100" dirty="0" err="1">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Saitoh</a:t>
            </a:r>
            <a:r>
              <a:rPr kumimoji="0" lang="en-US" altLang="ja-JP"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 I</a:t>
            </a:r>
            <a:r>
              <a:rPr kumimoji="0" lang="ja-JP" altLang="ja-JP" sz="1100" kern="100" dirty="0" err="1">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a:t>
            </a:r>
            <a:r>
              <a:rPr kumimoji="0" lang="en-US" altLang="ja-JP"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et al. </a:t>
            </a:r>
            <a:r>
              <a:rPr kumimoji="0" lang="en-US" altLang="ja-JP" sz="1100" kern="100" dirty="0" err="1">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Ped</a:t>
            </a:r>
            <a:r>
              <a:rPr kumimoji="0" lang="en-US" altLang="ja-JP"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rPr>
              <a:t> Dent J 2017;27:115-120.)</a:t>
            </a:r>
            <a:endParaRPr kumimoji="0" lang="ja-JP" altLang="ja-JP" sz="1100" kern="100" dirty="0">
              <a:solidFill>
                <a:prstClr val="black"/>
              </a:solidFill>
              <a:latin typeface="游明朝 Demibold" panose="02020600000000000000" pitchFamily="18" charset="-128"/>
              <a:ea typeface="游明朝 Demibold" panose="02020600000000000000" pitchFamily="18" charset="-128"/>
              <a:cs typeface="Times New Roman" panose="02020603050405020304" pitchFamily="18" charset="0"/>
            </a:endParaRPr>
          </a:p>
        </p:txBody>
      </p:sp>
      <p:cxnSp>
        <p:nvCxnSpPr>
          <p:cNvPr id="9" name="直線矢印コネクタ 8"/>
          <p:cNvCxnSpPr/>
          <p:nvPr/>
        </p:nvCxnSpPr>
        <p:spPr>
          <a:xfrm>
            <a:off x="3460526" y="1988840"/>
            <a:ext cx="197557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424502" y="5620483"/>
            <a:ext cx="800170" cy="276999"/>
          </a:xfrm>
          <a:prstGeom prst="rect">
            <a:avLst/>
          </a:prstGeom>
          <a:noFill/>
        </p:spPr>
        <p:txBody>
          <a:bodyPr wrap="square" rtlCol="0">
            <a:spAutoFit/>
          </a:bodyPr>
          <a:lstStyle/>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（年齢）</a:t>
            </a:r>
          </a:p>
        </p:txBody>
      </p:sp>
      <p:sp>
        <p:nvSpPr>
          <p:cNvPr id="11" name="テキスト ボックス 10"/>
          <p:cNvSpPr txBox="1"/>
          <p:nvPr/>
        </p:nvSpPr>
        <p:spPr>
          <a:xfrm>
            <a:off x="624446" y="2739221"/>
            <a:ext cx="619042" cy="276999"/>
          </a:xfrm>
          <a:prstGeom prst="rect">
            <a:avLst/>
          </a:prstGeom>
          <a:noFill/>
        </p:spPr>
        <p:txBody>
          <a:bodyPr wrap="square" rtlCol="0">
            <a:spAutoFit/>
          </a:bodyPr>
          <a:lstStyle/>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a:t>
            </a:r>
            <a:r>
              <a:rPr lang="en-US" altLang="ja-JP" sz="1200" dirty="0">
                <a:solidFill>
                  <a:prstClr val="black"/>
                </a:solidFill>
                <a:latin typeface="游明朝 Demibold" panose="02020600000000000000" pitchFamily="18" charset="-128"/>
                <a:ea typeface="游明朝 Demibold" panose="02020600000000000000" pitchFamily="18" charset="-128"/>
              </a:rPr>
              <a:t>N</a:t>
            </a:r>
            <a:r>
              <a:rPr lang="ja-JP" altLang="en-US" sz="1200" dirty="0">
                <a:solidFill>
                  <a:prstClr val="black"/>
                </a:solidFill>
                <a:latin typeface="游明朝 Demibold" panose="02020600000000000000" pitchFamily="18" charset="-128"/>
                <a:ea typeface="游明朝 Demibold" panose="02020600000000000000" pitchFamily="18" charset="-128"/>
              </a:rPr>
              <a:t>）</a:t>
            </a:r>
          </a:p>
        </p:txBody>
      </p:sp>
      <p:cxnSp>
        <p:nvCxnSpPr>
          <p:cNvPr id="12" name="直線矢印コネクタ 11"/>
          <p:cNvCxnSpPr/>
          <p:nvPr/>
        </p:nvCxnSpPr>
        <p:spPr>
          <a:xfrm>
            <a:off x="3406026" y="5229200"/>
            <a:ext cx="203007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グラフ 12">
            <a:extLst>
              <a:ext uri="{FF2B5EF4-FFF2-40B4-BE49-F238E27FC236}">
                <a16:creationId xmlns:a16="http://schemas.microsoft.com/office/drawing/2014/main" id="{3022FE78-5EA1-496E-8DC2-66C9415C7A58}"/>
              </a:ext>
            </a:extLst>
          </p:cNvPr>
          <p:cNvGraphicFramePr>
            <a:graphicFrameLocks noGrp="1"/>
          </p:cNvGraphicFramePr>
          <p:nvPr>
            <p:extLst>
              <p:ext uri="{D42A27DB-BD31-4B8C-83A1-F6EECF244321}">
                <p14:modId xmlns:p14="http://schemas.microsoft.com/office/powerpoint/2010/main" val="3085297930"/>
              </p:ext>
            </p:extLst>
          </p:nvPr>
        </p:nvGraphicFramePr>
        <p:xfrm>
          <a:off x="998353" y="2897312"/>
          <a:ext cx="6687444" cy="3501468"/>
        </p:xfrm>
        <a:graphic>
          <a:graphicData uri="http://schemas.openxmlformats.org/drawingml/2006/chart">
            <c:chart xmlns:c="http://schemas.openxmlformats.org/drawingml/2006/chart" xmlns:r="http://schemas.openxmlformats.org/officeDocument/2006/relationships" r:id="rId5"/>
          </a:graphicData>
        </a:graphic>
      </p:graphicFrame>
      <p:sp>
        <p:nvSpPr>
          <p:cNvPr id="14" name="正方形/長方形 13"/>
          <p:cNvSpPr/>
          <p:nvPr/>
        </p:nvSpPr>
        <p:spPr>
          <a:xfrm>
            <a:off x="1592447" y="318482"/>
            <a:ext cx="3823483" cy="307777"/>
          </a:xfrm>
          <a:prstGeom prst="rect">
            <a:avLst/>
          </a:prstGeom>
        </p:spPr>
        <p:txBody>
          <a:bodyPr wrap="none">
            <a:spAutoFit/>
          </a:bodyPr>
          <a:lstStyle/>
          <a:p>
            <a:pPr lvl="0"/>
            <a:r>
              <a:rPr lang="en-US" altLang="ja-JP" sz="1400" dirty="0">
                <a:solidFill>
                  <a:srgbClr val="0000FF"/>
                </a:solidFill>
                <a:latin typeface="游明朝" panose="02020400000000000000" pitchFamily="18" charset="-128"/>
                <a:ea typeface="游明朝" panose="02020400000000000000" pitchFamily="18" charset="-128"/>
              </a:rPr>
              <a:t>3</a:t>
            </a:r>
            <a:r>
              <a:rPr lang="ja-JP" altLang="en-US" sz="1400" dirty="0">
                <a:solidFill>
                  <a:srgbClr val="0000FF"/>
                </a:solidFill>
                <a:latin typeface="游明朝" panose="02020400000000000000" pitchFamily="18" charset="-128"/>
                <a:ea typeface="游明朝" panose="02020400000000000000" pitchFamily="18" charset="-128"/>
              </a:rPr>
              <a:t>歳～</a:t>
            </a:r>
            <a:r>
              <a:rPr lang="en-US" altLang="ja-JP" sz="1400" dirty="0">
                <a:solidFill>
                  <a:srgbClr val="0000FF"/>
                </a:solidFill>
                <a:latin typeface="游明朝" panose="02020400000000000000" pitchFamily="18" charset="-128"/>
                <a:ea typeface="游明朝" panose="02020400000000000000" pitchFamily="18" charset="-128"/>
              </a:rPr>
              <a:t>5</a:t>
            </a:r>
            <a:r>
              <a:rPr lang="ja-JP" altLang="en-US" sz="1400" dirty="0">
                <a:solidFill>
                  <a:srgbClr val="0000FF"/>
                </a:solidFill>
                <a:latin typeface="游明朝" panose="02020400000000000000" pitchFamily="18" charset="-128"/>
                <a:ea typeface="游明朝" panose="02020400000000000000" pitchFamily="18" charset="-128"/>
              </a:rPr>
              <a:t>歳と</a:t>
            </a:r>
            <a:r>
              <a:rPr lang="en-US" altLang="ja-JP" sz="1400" dirty="0">
                <a:solidFill>
                  <a:srgbClr val="0000FF"/>
                </a:solidFill>
                <a:latin typeface="游明朝" panose="02020400000000000000" pitchFamily="18" charset="-128"/>
                <a:ea typeface="游明朝" panose="02020400000000000000" pitchFamily="18" charset="-128"/>
              </a:rPr>
              <a:t>12</a:t>
            </a:r>
            <a:r>
              <a:rPr lang="ja-JP" altLang="en-US" sz="1400" dirty="0">
                <a:solidFill>
                  <a:srgbClr val="0000FF"/>
                </a:solidFill>
                <a:latin typeface="游明朝" panose="02020400000000000000" pitchFamily="18" charset="-128"/>
                <a:ea typeface="游明朝" panose="02020400000000000000" pitchFamily="18" charset="-128"/>
              </a:rPr>
              <a:t>歳～</a:t>
            </a:r>
            <a:r>
              <a:rPr lang="en-US" altLang="ja-JP" sz="1400" dirty="0">
                <a:solidFill>
                  <a:srgbClr val="0000FF"/>
                </a:solidFill>
                <a:latin typeface="游明朝" panose="02020400000000000000" pitchFamily="18" charset="-128"/>
                <a:ea typeface="游明朝" panose="02020400000000000000" pitchFamily="18" charset="-128"/>
              </a:rPr>
              <a:t>15</a:t>
            </a:r>
            <a:r>
              <a:rPr lang="ja-JP" altLang="en-US" sz="1400" dirty="0">
                <a:solidFill>
                  <a:srgbClr val="0000FF"/>
                </a:solidFill>
                <a:latin typeface="游明朝" panose="02020400000000000000" pitchFamily="18" charset="-128"/>
                <a:ea typeface="游明朝" panose="02020400000000000000" pitchFamily="18" charset="-128"/>
              </a:rPr>
              <a:t>歳に発達が顕著である。</a:t>
            </a:r>
          </a:p>
        </p:txBody>
      </p:sp>
      <p:sp>
        <p:nvSpPr>
          <p:cNvPr id="15" name="正方形/長方形 14"/>
          <p:cNvSpPr/>
          <p:nvPr/>
        </p:nvSpPr>
        <p:spPr>
          <a:xfrm>
            <a:off x="1547664" y="3128682"/>
            <a:ext cx="4572000" cy="523220"/>
          </a:xfrm>
          <a:prstGeom prst="rect">
            <a:avLst/>
          </a:prstGeom>
        </p:spPr>
        <p:txBody>
          <a:bodyPr>
            <a:spAutoFit/>
          </a:bodyPr>
          <a:lstStyle/>
          <a:p>
            <a:pPr lvl="0" defTabSz="457200"/>
            <a:r>
              <a:rPr lang="en-US" altLang="ja-JP" sz="1400" dirty="0">
                <a:solidFill>
                  <a:srgbClr val="0000FF"/>
                </a:solidFill>
                <a:latin typeface="游明朝" panose="02020400000000000000" pitchFamily="18" charset="-128"/>
                <a:ea typeface="游明朝" panose="02020400000000000000" pitchFamily="18" charset="-128"/>
              </a:rPr>
              <a:t>3</a:t>
            </a:r>
            <a:r>
              <a:rPr lang="ja-JP" altLang="en-US" sz="1400" dirty="0">
                <a:solidFill>
                  <a:srgbClr val="0000FF"/>
                </a:solidFill>
                <a:latin typeface="游明朝" panose="02020400000000000000" pitchFamily="18" charset="-128"/>
                <a:ea typeface="游明朝" panose="02020400000000000000" pitchFamily="18" charset="-128"/>
              </a:rPr>
              <a:t>歳～</a:t>
            </a:r>
            <a:r>
              <a:rPr lang="en-US" altLang="ja-JP" sz="1400" dirty="0">
                <a:solidFill>
                  <a:srgbClr val="0000FF"/>
                </a:solidFill>
                <a:latin typeface="游明朝" panose="02020400000000000000" pitchFamily="18" charset="-128"/>
                <a:ea typeface="游明朝" panose="02020400000000000000" pitchFamily="18" charset="-128"/>
              </a:rPr>
              <a:t>5</a:t>
            </a:r>
            <a:r>
              <a:rPr lang="ja-JP" altLang="en-US" sz="1400" dirty="0">
                <a:solidFill>
                  <a:srgbClr val="0000FF"/>
                </a:solidFill>
                <a:latin typeface="游明朝" panose="02020400000000000000" pitchFamily="18" charset="-128"/>
                <a:ea typeface="游明朝" panose="02020400000000000000" pitchFamily="18" charset="-128"/>
              </a:rPr>
              <a:t>歳の立ち上がりが重要となる。この時期</a:t>
            </a:r>
            <a:endParaRPr lang="en-US" altLang="ja-JP" sz="1400" dirty="0">
              <a:solidFill>
                <a:srgbClr val="0000FF"/>
              </a:solidFill>
              <a:latin typeface="游明朝" panose="02020400000000000000" pitchFamily="18" charset="-128"/>
              <a:ea typeface="游明朝" panose="02020400000000000000" pitchFamily="18" charset="-128"/>
            </a:endParaRPr>
          </a:p>
          <a:p>
            <a:pPr lvl="0" defTabSz="457200"/>
            <a:r>
              <a:rPr lang="ja-JP" altLang="en-US" sz="1400" dirty="0">
                <a:solidFill>
                  <a:srgbClr val="0000FF"/>
                </a:solidFill>
                <a:latin typeface="游明朝" panose="02020400000000000000" pitchFamily="18" charset="-128"/>
                <a:ea typeface="游明朝" panose="02020400000000000000" pitchFamily="18" charset="-128"/>
              </a:rPr>
              <a:t>の発達過程が、その後の口唇閉鎖力に影響する。</a:t>
            </a:r>
            <a:endParaRPr lang="en-US" altLang="ja-JP" sz="1400" dirty="0">
              <a:solidFill>
                <a:srgbClr val="0000FF"/>
              </a:solidFill>
              <a:latin typeface="游明朝" panose="02020400000000000000" pitchFamily="18" charset="-128"/>
              <a:ea typeface="游明朝" panose="020204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9228333"/>
      </p:ext>
    </p:extLst>
  </p:cSld>
  <p:clrMapOvr>
    <a:masterClrMapping/>
  </p:clrMapOvr>
  <mc:AlternateContent xmlns:mc="http://schemas.openxmlformats.org/markup-compatibility/2006" xmlns:p14="http://schemas.microsoft.com/office/powerpoint/2010/main">
    <mc:Choice Requires="p14">
      <p:transition spd="slow" p14:dur="2000" advTm="54008"/>
    </mc:Choice>
    <mc:Fallback xmlns="">
      <p:transition spd="slow" advTm="5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328" x="4857750" y="2266950"/>
          <p14:tracePt t="10335" x="4902200" y="2266950"/>
          <p14:tracePt t="10343" x="4959350" y="2266950"/>
          <p14:tracePt t="10352" x="5003800" y="2266950"/>
          <p14:tracePt t="10369" x="5130800" y="2266950"/>
          <p14:tracePt t="10386" x="5308600" y="2266950"/>
          <p14:tracePt t="10402" x="5537200" y="2266950"/>
          <p14:tracePt t="10435" x="5778500" y="2266950"/>
          <p14:tracePt t="10469" x="5949950" y="2228850"/>
          <p14:tracePt t="10486" x="6064250" y="2216150"/>
          <p14:tracePt t="10504" x="6267450" y="2190750"/>
          <p14:tracePt t="10521" x="6369050" y="2171700"/>
          <p14:tracePt t="10537" x="6426200" y="2159000"/>
          <p14:tracePt t="10554" x="6477000" y="2146300"/>
          <p14:tracePt t="10571" x="6515100" y="2146300"/>
          <p14:tracePt t="10587" x="6553200" y="2133600"/>
          <p14:tracePt t="10606" x="6584950" y="2133600"/>
          <p14:tracePt t="10621" x="6616700" y="2133600"/>
          <p14:tracePt t="10637" x="6629400" y="2133600"/>
          <p14:tracePt t="10654" x="6635750" y="2133600"/>
          <p14:tracePt t="10832" x="6635750" y="2127250"/>
          <p14:tracePt t="10847" x="6635750" y="2120900"/>
          <p14:tracePt t="10863" x="6635750" y="2108200"/>
          <p14:tracePt t="10870" x="6629400" y="2095500"/>
          <p14:tracePt t="10887" x="6629400" y="2076450"/>
          <p14:tracePt t="10904" x="6610350" y="2038350"/>
          <p14:tracePt t="10921" x="6578600" y="1981200"/>
          <p14:tracePt t="10938" x="6515100" y="1911350"/>
          <p14:tracePt t="10955" x="6477000" y="1873250"/>
          <p14:tracePt t="10972" x="6426200" y="1847850"/>
          <p14:tracePt t="10989" x="6362700" y="1835150"/>
          <p14:tracePt t="11005" x="6286500" y="1822450"/>
          <p14:tracePt t="11022" x="6223000" y="1822450"/>
          <p14:tracePt t="11039" x="6203950" y="1822450"/>
          <p14:tracePt t="11055" x="6191250" y="1822450"/>
          <p14:tracePt t="11095" x="6197600" y="1822450"/>
          <p14:tracePt t="11105" x="6223000" y="1822450"/>
          <p14:tracePt t="11121" x="6280150" y="1828800"/>
          <p14:tracePt t="11137" x="6362700" y="1847850"/>
          <p14:tracePt t="11154" x="6470650" y="1860550"/>
          <p14:tracePt t="11171" x="6553200" y="1873250"/>
          <p14:tracePt t="11188" x="6616700" y="1873250"/>
          <p14:tracePt t="11209" x="6654800" y="1873250"/>
          <p14:tracePt t="12368" x="6654800" y="1879600"/>
          <p14:tracePt t="12377" x="6654800" y="1892300"/>
          <p14:tracePt t="12389" x="6667500" y="1905000"/>
          <p14:tracePt t="12406" x="6711950" y="1962150"/>
          <p14:tracePt t="12438" x="6870700" y="2165350"/>
          <p14:tracePt t="12475" x="7086600" y="2451100"/>
          <p14:tracePt t="12493" x="7251700" y="2692400"/>
          <p14:tracePt t="12504" x="7404100" y="2946400"/>
          <p14:tracePt t="12519" x="7524750" y="3225800"/>
          <p14:tracePt t="12536" x="7594600" y="3416300"/>
          <p14:tracePt t="12553" x="7645400" y="3587750"/>
          <p14:tracePt t="12571" x="7658100" y="3702050"/>
          <p14:tracePt t="12589" x="7683500" y="3835400"/>
          <p14:tracePt t="12607" x="7683500" y="4032250"/>
          <p14:tracePt t="12619" x="7683500" y="4108450"/>
          <p14:tracePt t="12636" x="7639050" y="4235450"/>
          <p14:tracePt t="12658" x="7524750" y="4514850"/>
          <p14:tracePt t="12676" x="7435850" y="4749800"/>
          <p14:tracePt t="12691" x="7334250" y="4972050"/>
          <p14:tracePt t="12705" x="7239000" y="5149850"/>
          <p14:tracePt t="12722" x="7188200" y="5264150"/>
          <p14:tracePt t="12738" x="7137400" y="5340350"/>
          <p14:tracePt t="12754" x="7092950" y="5391150"/>
          <p14:tracePt t="12770" x="7067550" y="5416550"/>
          <p14:tracePt t="12786" x="7042150" y="5429250"/>
          <p14:tracePt t="12803" x="7042150" y="5435600"/>
          <p14:tracePt t="12821" x="7035800" y="5435600"/>
          <p14:tracePt t="12837" x="7035800" y="5441950"/>
          <p14:tracePt t="12854" x="7010400" y="5441950"/>
          <p14:tracePt t="12871" x="6997700" y="5435600"/>
          <p14:tracePt t="12887" x="6978650" y="5429250"/>
          <p14:tracePt t="12921" x="6978650" y="5422900"/>
          <p14:tracePt t="12937" x="6978650" y="5416550"/>
          <p14:tracePt t="12954" x="6978650" y="5410200"/>
          <p14:tracePt t="13248" x="6978650" y="5403850"/>
          <p14:tracePt t="13272" x="6978650" y="5397500"/>
          <p14:tracePt t="13288" x="6972300" y="5391150"/>
          <p14:tracePt t="13329" x="6972300" y="5384800"/>
          <p14:tracePt t="13335" x="6965950" y="5384800"/>
          <p14:tracePt t="13359" x="6965950" y="5378450"/>
          <p14:tracePt t="13367" x="6959600" y="5372100"/>
          <p14:tracePt t="13424" x="6953250" y="5365750"/>
          <p14:tracePt t="13440" x="6953250" y="5359400"/>
          <p14:tracePt t="13536" x="6953250" y="5353050"/>
          <p14:tracePt t="13546" x="6953250" y="5346700"/>
          <p14:tracePt t="13568" x="6953250" y="5340350"/>
          <p14:tracePt t="13616" x="6953250" y="5334000"/>
          <p14:tracePt t="13688" x="6953250" y="5327650"/>
          <p14:tracePt t="13952" x="6953250" y="5321300"/>
          <p14:tracePt t="14168" x="6953250" y="5314950"/>
          <p14:tracePt t="14536" x="6953250" y="5308600"/>
          <p14:tracePt t="14576" x="6946900" y="5308600"/>
          <p14:tracePt t="14672" x="6940550" y="5302250"/>
          <p14:tracePt t="14688" x="6940550" y="5295900"/>
          <p14:tracePt t="14721" x="6934200" y="5283200"/>
          <p14:tracePt t="14743" x="6927850" y="5283200"/>
          <p14:tracePt t="14752" x="6921500" y="5276850"/>
          <p14:tracePt t="14775" x="6915150" y="5276850"/>
          <p14:tracePt t="14804" x="6902450" y="5270500"/>
          <p14:tracePt t="14839" x="6870700" y="5251450"/>
          <p14:tracePt t="14856" x="6864350" y="5251450"/>
          <p14:tracePt t="14871" x="6851650" y="5251450"/>
          <p14:tracePt t="15415" x="6851650" y="5245100"/>
          <p14:tracePt t="15423" x="6851650" y="5232400"/>
          <p14:tracePt t="15438" x="6851650" y="5213350"/>
          <p14:tracePt t="15470" x="7004050" y="4978400"/>
          <p14:tracePt t="15508" x="7226300" y="4591050"/>
          <p14:tracePt t="15535" x="7499350" y="4064000"/>
          <p14:tracePt t="15551" x="7600950" y="3810000"/>
          <p14:tracePt t="15576" x="7702550" y="3384550"/>
          <p14:tracePt t="15589" x="7727950" y="3251200"/>
          <p14:tracePt t="15605" x="7734300" y="3073400"/>
          <p14:tracePt t="15619" x="7734300" y="2895600"/>
          <p14:tracePt t="15635" x="7734300" y="2755900"/>
          <p14:tracePt t="15652" x="7708900" y="2616200"/>
          <p14:tracePt t="15669" x="7677150" y="2501900"/>
          <p14:tracePt t="15686" x="7651750" y="2387600"/>
          <p14:tracePt t="15703" x="7588250" y="2222500"/>
          <p14:tracePt t="15718" x="7531100" y="2114550"/>
          <p14:tracePt t="15740" x="7480300" y="2051050"/>
          <p14:tracePt t="15756" x="7429500" y="2006600"/>
          <p14:tracePt t="15774" x="7410450" y="1993900"/>
          <p14:tracePt t="15789" x="7385050" y="1993900"/>
          <p14:tracePt t="15806" x="7346950" y="1993900"/>
          <p14:tracePt t="15823" x="7296150" y="2006600"/>
          <p14:tracePt t="15839" x="7264400" y="2019300"/>
          <p14:tracePt t="15856" x="7251700" y="2019300"/>
          <p14:tracePt t="15873" x="7232650" y="2019300"/>
          <p14:tracePt t="15889" x="7219950" y="2012950"/>
          <p14:tracePt t="15906" x="7207250" y="2000250"/>
          <p14:tracePt t="15939" x="7207250" y="1987550"/>
          <p14:tracePt t="16120" x="7226300" y="2006600"/>
          <p14:tracePt t="16128" x="7239000" y="2025650"/>
          <p14:tracePt t="16137" x="7258050" y="2044700"/>
          <p14:tracePt t="16154" x="7302500" y="2101850"/>
          <p14:tracePt t="16171" x="7359650" y="2178050"/>
          <p14:tracePt t="16188" x="7416800" y="2247900"/>
          <p14:tracePt t="16204" x="7480300" y="2355850"/>
          <p14:tracePt t="16220" x="7531100" y="2508250"/>
          <p14:tracePt t="16235" x="7550150" y="2660650"/>
          <p14:tracePt t="16252" x="7569200" y="2819400"/>
          <p14:tracePt t="16269" x="7594600" y="3003550"/>
          <p14:tracePt t="16285" x="7594600" y="3181350"/>
          <p14:tracePt t="16302" x="7594600" y="3378200"/>
          <p14:tracePt t="16319" x="7607300" y="3505200"/>
          <p14:tracePt t="16340" x="7575550" y="3644900"/>
          <p14:tracePt t="16342" x="7556500" y="3708400"/>
          <p14:tracePt t="16354" x="7537450" y="3771900"/>
          <p14:tracePt t="16370" x="7480300" y="3911600"/>
          <p14:tracePt t="16387" x="7404100" y="4051300"/>
          <p14:tracePt t="16405" x="7296150" y="4171950"/>
          <p14:tracePt t="16422" x="7194550" y="4318000"/>
          <p14:tracePt t="16438" x="7086600" y="4514850"/>
          <p14:tracePt t="16455" x="7042150" y="4597400"/>
          <p14:tracePt t="16472" x="7016750" y="4648200"/>
          <p14:tracePt t="16488" x="7004050" y="4673600"/>
          <p14:tracePt t="16505" x="7004050" y="4679950"/>
          <p14:tracePt t="16521" x="7004050" y="4686300"/>
          <p14:tracePt t="16555" x="7004050" y="4692650"/>
          <p14:tracePt t="16571" x="6997700" y="4699000"/>
          <p14:tracePt t="16588" x="6985000" y="4711700"/>
          <p14:tracePt t="16605" x="6985000" y="4718050"/>
          <p14:tracePt t="16621" x="6985000" y="4724400"/>
          <p14:tracePt t="16719" x="6985000" y="4730750"/>
          <p14:tracePt t="16727" x="6985000" y="4737100"/>
          <p14:tracePt t="16742" x="6991350" y="4743450"/>
          <p14:tracePt t="16754" x="7004050" y="4749800"/>
          <p14:tracePt t="16771" x="7016750" y="4756150"/>
          <p14:tracePt t="16788" x="7048500" y="4775200"/>
          <p14:tracePt t="16805" x="7080250" y="4794250"/>
          <p14:tracePt t="16821" x="7112000" y="4826000"/>
          <p14:tracePt t="16838" x="7156450" y="4870450"/>
          <p14:tracePt t="16855" x="7169150" y="4895850"/>
          <p14:tracePt t="16872" x="7175500" y="4921250"/>
          <p14:tracePt t="16888" x="7175500" y="4933950"/>
          <p14:tracePt t="16905" x="7181850" y="4940300"/>
          <p14:tracePt t="16922" x="7181850" y="4953000"/>
          <p14:tracePt t="17816" x="7175500" y="4953000"/>
          <p14:tracePt t="17831" x="7137400" y="4953000"/>
          <p14:tracePt t="17846" x="7112000" y="4946650"/>
          <p14:tracePt t="17848" x="7080250" y="4933950"/>
          <p14:tracePt t="17860" x="7029450" y="4933950"/>
          <p14:tracePt t="17873" x="6908800" y="4921250"/>
          <p14:tracePt t="17889" x="6769100" y="4914900"/>
          <p14:tracePt t="17922" x="6407150" y="4914900"/>
          <p14:tracePt t="17959" x="5657850" y="4800600"/>
          <p14:tracePt t="17978" x="5162550" y="4673600"/>
          <p14:tracePt t="17991" x="4597400" y="4502150"/>
          <p14:tracePt t="18008" x="4140200" y="4337050"/>
          <p14:tracePt t="18025" x="3759200" y="4146550"/>
          <p14:tracePt t="18042" x="3473450" y="3937000"/>
          <p14:tracePt t="18057" x="3257550" y="3695700"/>
          <p14:tracePt t="18071" x="3092450" y="3448050"/>
          <p14:tracePt t="18087" x="2946400" y="3187700"/>
          <p14:tracePt t="18103" x="2851150" y="2946400"/>
          <p14:tracePt t="18119" x="2743200" y="2660650"/>
          <p14:tracePt t="18136" x="2679700" y="2387600"/>
          <p14:tracePt t="18152" x="2667000" y="2247900"/>
          <p14:tracePt t="18169" x="2647950" y="2082800"/>
          <p14:tracePt t="18191" x="2609850" y="1822450"/>
          <p14:tracePt t="18211" x="2590800" y="1727200"/>
          <p14:tracePt t="18225" x="2552700" y="1651000"/>
          <p14:tracePt t="18240" x="2533650" y="1619250"/>
          <p14:tracePt t="18287" x="2527300" y="1619250"/>
          <p14:tracePt t="18303" x="2520950" y="1619250"/>
          <p14:tracePt t="18311" x="2514600" y="1625600"/>
          <p14:tracePt t="18335" x="2508250" y="1638300"/>
          <p14:tracePt t="18343" x="2508250" y="1644650"/>
          <p14:tracePt t="18356" x="2508250" y="1657350"/>
          <p14:tracePt t="18373" x="2501900" y="1682750"/>
          <p14:tracePt t="18389" x="2495550" y="1714500"/>
          <p14:tracePt t="18406" x="2482850" y="1739900"/>
          <p14:tracePt t="18422" x="2476500" y="1784350"/>
          <p14:tracePt t="18443" x="2470150" y="1803400"/>
          <p14:tracePt t="18459" x="2470150" y="1828800"/>
          <p14:tracePt t="18472" x="2470150" y="1847850"/>
          <p14:tracePt t="18488" x="2470150" y="1879600"/>
          <p14:tracePt t="18505" x="2470150" y="1905000"/>
          <p14:tracePt t="18522" x="2482850" y="1924050"/>
          <p14:tracePt t="18538" x="2482850" y="1955800"/>
          <p14:tracePt t="18555" x="2482850" y="1981200"/>
          <p14:tracePt t="18572" x="2482850" y="2000250"/>
          <p14:tracePt t="18588" x="2482850" y="2025650"/>
          <p14:tracePt t="18608" x="2482850" y="2051050"/>
          <p14:tracePt t="18625" x="2482850" y="2070100"/>
          <p14:tracePt t="18641" x="2482850" y="2089150"/>
          <p14:tracePt t="18657" x="2482850" y="2101850"/>
          <p14:tracePt t="18672" x="2482850" y="2120900"/>
          <p14:tracePt t="18688" x="2482850" y="2127250"/>
          <p14:tracePt t="18705" x="2482850" y="2133600"/>
          <p14:tracePt t="18721" x="2482850" y="2139950"/>
          <p14:tracePt t="18737" x="2476500" y="2152650"/>
          <p14:tracePt t="18754" x="2476500" y="2159000"/>
          <p14:tracePt t="18769" x="2470150" y="2171700"/>
          <p14:tracePt t="18786" x="2470150" y="2178050"/>
          <p14:tracePt t="18804" x="2470150" y="2184400"/>
          <p14:tracePt t="18820" x="2463800" y="2197100"/>
          <p14:tracePt t="18836" x="2457450" y="2203450"/>
          <p14:tracePt t="18968" x="2457450" y="2209800"/>
          <p14:tracePt t="18991" x="2457450" y="2216150"/>
          <p14:tracePt t="19007" x="2451100" y="2216150"/>
          <p14:tracePt t="19080" x="2444750" y="2216150"/>
          <p14:tracePt t="19118" x="2438400" y="2209800"/>
          <p14:tracePt t="19143" x="2438400" y="2203450"/>
          <p14:tracePt t="19151" x="2438400" y="2197100"/>
          <p14:tracePt t="19167" x="2438400" y="2190750"/>
          <p14:tracePt t="19175" x="2438400" y="2184400"/>
          <p14:tracePt t="19191" x="2438400" y="2178050"/>
          <p14:tracePt t="19203" x="2438400" y="2171700"/>
          <p14:tracePt t="19219" x="2438400" y="2165350"/>
          <p14:tracePt t="19236" x="2438400" y="2139950"/>
          <p14:tracePt t="19253" x="2438400" y="2120900"/>
          <p14:tracePt t="19271" x="2457450" y="2082800"/>
          <p14:tracePt t="19288" x="2476500" y="2057400"/>
          <p14:tracePt t="19305" x="2520950" y="2025650"/>
          <p14:tracePt t="19322" x="2590800" y="1987550"/>
          <p14:tracePt t="19339" x="2609850" y="1968500"/>
          <p14:tracePt t="19356" x="2692400" y="1924050"/>
          <p14:tracePt t="19375" x="2794000" y="1885950"/>
          <p14:tracePt t="19391" x="2863850" y="1854200"/>
          <p14:tracePt t="19407" x="2908300" y="1835150"/>
          <p14:tracePt t="19424" x="2965450" y="1809750"/>
          <p14:tracePt t="19441" x="3016250" y="1790700"/>
          <p14:tracePt t="19457" x="3054350" y="1771650"/>
          <p14:tracePt t="19474" x="3092450" y="1752600"/>
          <p14:tracePt t="19490" x="3117850" y="1739900"/>
          <p14:tracePt t="19507" x="3162300" y="1727200"/>
          <p14:tracePt t="19524" x="3187700" y="1708150"/>
          <p14:tracePt t="19541" x="3225800" y="1695450"/>
          <p14:tracePt t="19557" x="3270250" y="1682750"/>
          <p14:tracePt t="19574" x="3321050" y="1657350"/>
          <p14:tracePt t="19591" x="3359150" y="1638300"/>
          <p14:tracePt t="19607" x="3397250" y="1625600"/>
          <p14:tracePt t="19624" x="3422650" y="1612900"/>
          <p14:tracePt t="19640" x="3460750" y="1593850"/>
          <p14:tracePt t="19657" x="3479800" y="1587500"/>
          <p14:tracePt t="19674" x="3498850" y="1568450"/>
          <p14:tracePt t="19690" x="3511550" y="1562100"/>
          <p14:tracePt t="19707" x="3530600" y="1549400"/>
          <p14:tracePt t="19722" x="3536950" y="1543050"/>
          <p14:tracePt t="19744" x="3556000" y="1536700"/>
          <p14:tracePt t="19760" x="3568700" y="1524000"/>
          <p14:tracePt t="19789" x="3575050" y="1517650"/>
          <p14:tracePt t="19847" x="3581400" y="1511300"/>
          <p14:tracePt t="20040" x="3575050" y="1511300"/>
          <p14:tracePt t="20119" x="3568700" y="1511300"/>
          <p14:tracePt t="20130" x="3562350" y="1511300"/>
          <p14:tracePt t="20143" x="3543300" y="1517650"/>
          <p14:tracePt t="20158" x="3530600" y="1517650"/>
          <p14:tracePt t="20175" x="3511550" y="1524000"/>
          <p14:tracePt t="20191" x="3505200" y="1530350"/>
          <p14:tracePt t="20360" x="3492500" y="1530350"/>
          <p14:tracePt t="24256" x="3492500" y="1517650"/>
          <p14:tracePt t="24288" x="3492500" y="1511300"/>
          <p14:tracePt t="24318" x="3492500" y="1504950"/>
          <p14:tracePt t="24688" x="3492500" y="1498600"/>
          <p14:tracePt t="24698" x="3498850" y="1492250"/>
          <p14:tracePt t="24707" x="3511550" y="1492250"/>
          <p14:tracePt t="24723" x="3549650" y="1492250"/>
          <p14:tracePt t="24740" x="3587750" y="1492250"/>
          <p14:tracePt t="24756" x="3638550" y="1492250"/>
          <p14:tracePt t="24788" x="3784600" y="1492250"/>
          <p14:tracePt t="24822" x="4044950" y="1511300"/>
          <p14:tracePt t="24840" x="4140200" y="1511300"/>
          <p14:tracePt t="24855" x="4216400" y="1511300"/>
          <p14:tracePt t="24871" x="4260850" y="1511300"/>
          <p14:tracePt t="24888" x="4311650" y="1511300"/>
          <p14:tracePt t="24905" x="4362450" y="1511300"/>
          <p14:tracePt t="24921" x="4425950" y="1511300"/>
          <p14:tracePt t="24938" x="4483100" y="1511300"/>
          <p14:tracePt t="24955" x="4540250" y="1511300"/>
          <p14:tracePt t="24972" x="4578350" y="1511300"/>
          <p14:tracePt t="24988" x="4610100" y="1511300"/>
          <p14:tracePt t="25005" x="4648200" y="1511300"/>
          <p14:tracePt t="25022" x="4686300" y="1511300"/>
          <p14:tracePt t="25038" x="4762500" y="1511300"/>
          <p14:tracePt t="25055" x="4838700" y="1511300"/>
          <p14:tracePt t="25071" x="4889500" y="1511300"/>
          <p14:tracePt t="25088" x="4914900" y="1511300"/>
          <p14:tracePt t="25105" x="4940300" y="1511300"/>
          <p14:tracePt t="25122" x="4965700" y="1511300"/>
          <p14:tracePt t="25138" x="4997450" y="1511300"/>
          <p14:tracePt t="25155" x="5029200" y="1511300"/>
          <p14:tracePt t="25172" x="5073650" y="1511300"/>
          <p14:tracePt t="25189" x="5118100" y="1511300"/>
          <p14:tracePt t="25205" x="5149850" y="1511300"/>
          <p14:tracePt t="25222" x="5200650" y="1511300"/>
          <p14:tracePt t="25239" x="5226050" y="1511300"/>
          <p14:tracePt t="25255" x="5245100" y="1511300"/>
          <p14:tracePt t="25272" x="5264150" y="1511300"/>
          <p14:tracePt t="25288" x="5276850" y="1511300"/>
          <p14:tracePt t="25305" x="5289550" y="1511300"/>
          <p14:tracePt t="25322" x="5295900" y="1511300"/>
          <p14:tracePt t="25355" x="5302250" y="1511300"/>
          <p14:tracePt t="27241" x="5308600" y="1511300"/>
          <p14:tracePt t="27264" x="5308600" y="1504950"/>
          <p14:tracePt t="28166" x="5314950" y="1498600"/>
          <p14:tracePt t="28182" x="5334000" y="1498600"/>
          <p14:tracePt t="28190" x="5346700" y="1498600"/>
          <p14:tracePt t="28206" x="5365750" y="1479550"/>
          <p14:tracePt t="28223" x="5403850" y="1460500"/>
          <p14:tracePt t="28255" x="5486400" y="1422400"/>
          <p14:tracePt t="28293" x="5549900" y="1403350"/>
          <p14:tracePt t="28311" x="5594350" y="1384300"/>
          <p14:tracePt t="28324" x="5607050" y="1384300"/>
          <p14:tracePt t="28383" x="5613400" y="1377950"/>
          <p14:tracePt t="28390" x="5613400" y="1371600"/>
          <p14:tracePt t="28448" x="5607050" y="1371600"/>
          <p14:tracePt t="28457" x="5600700" y="1371600"/>
          <p14:tracePt t="28472" x="5594350" y="1371600"/>
          <p14:tracePt t="28488" x="5588000" y="1371600"/>
          <p14:tracePt t="28505" x="5581650" y="1371600"/>
          <p14:tracePt t="28522" x="5568950" y="1371600"/>
          <p14:tracePt t="28538" x="5562600" y="1371600"/>
          <p14:tracePt t="28555" x="5556250" y="1371600"/>
          <p14:tracePt t="28737" x="5562600" y="1365250"/>
          <p14:tracePt t="28753" x="5581650" y="1358900"/>
          <p14:tracePt t="28776" x="5626100" y="1333500"/>
          <p14:tracePt t="28792" x="5657850" y="1327150"/>
          <p14:tracePt t="28805" x="5670550" y="1314450"/>
          <p14:tracePt t="28821" x="5727700" y="1295400"/>
          <p14:tracePt t="28838" x="5784850" y="1270000"/>
          <p14:tracePt t="28855" x="5829300" y="1250950"/>
          <p14:tracePt t="28871" x="5880100" y="1231900"/>
          <p14:tracePt t="28888" x="5911850" y="1225550"/>
          <p14:tracePt t="28905" x="5981700" y="1181100"/>
          <p14:tracePt t="28922" x="6045200" y="1168400"/>
          <p14:tracePt t="28939" x="6127750" y="1143000"/>
          <p14:tracePt t="28955" x="6229350" y="1104900"/>
          <p14:tracePt t="28972" x="6350000" y="1073150"/>
          <p14:tracePt t="28989" x="6457950" y="1047750"/>
          <p14:tracePt t="29006" x="6553200" y="1016000"/>
          <p14:tracePt t="29022" x="6680200" y="984250"/>
          <p14:tracePt t="29039" x="6737350" y="971550"/>
          <p14:tracePt t="29056" x="6769100" y="958850"/>
          <p14:tracePt t="29072" x="6781800" y="952500"/>
          <p14:tracePt t="29088" x="6800850" y="952500"/>
          <p14:tracePt t="29104" x="6807200" y="939800"/>
          <p14:tracePt t="29121" x="6819900" y="933450"/>
          <p14:tracePt t="29141" x="6832600" y="933450"/>
          <p14:tracePt t="29157" x="6838950" y="933450"/>
          <p14:tracePt t="29174" x="6851650" y="920750"/>
          <p14:tracePt t="29189" x="6858000" y="920750"/>
          <p14:tracePt t="29206" x="6883400" y="914400"/>
          <p14:tracePt t="29223" x="6902450" y="901700"/>
          <p14:tracePt t="29240" x="6908800" y="895350"/>
          <p14:tracePt t="29257" x="6921500" y="889000"/>
          <p14:tracePt t="29273" x="6934200" y="876300"/>
          <p14:tracePt t="29354" x="6940550" y="869950"/>
          <p14:tracePt t="30072" x="6940550" y="863600"/>
          <p14:tracePt t="31800" x="6921500" y="863600"/>
          <p14:tracePt t="31808" x="6889750" y="863600"/>
          <p14:tracePt t="31822" x="6775450" y="889000"/>
          <p14:tracePt t="31839" x="6629400" y="920750"/>
          <p14:tracePt t="31856" x="6508750" y="965200"/>
          <p14:tracePt t="31873" x="6362700" y="1028700"/>
          <p14:tracePt t="31890" x="6267450" y="1085850"/>
          <p14:tracePt t="31923" x="6000750" y="1219200"/>
          <p14:tracePt t="31957" x="5778500" y="1371600"/>
          <p14:tracePt t="31974" x="5607050" y="1473200"/>
          <p14:tracePt t="31990" x="5505450" y="1530350"/>
          <p14:tracePt t="32007" x="5410200" y="1587500"/>
          <p14:tracePt t="32023" x="5308600" y="1644650"/>
          <p14:tracePt t="32038" x="5207000" y="1708150"/>
          <p14:tracePt t="32055" x="5086350" y="1765300"/>
          <p14:tracePt t="32072" x="4978400" y="1809750"/>
          <p14:tracePt t="32088" x="4870450" y="1854200"/>
          <p14:tracePt t="32105" x="4737100" y="1892300"/>
          <p14:tracePt t="32122" x="4597400" y="1924050"/>
          <p14:tracePt t="32138" x="4464050" y="1955800"/>
          <p14:tracePt t="32155" x="4324350" y="1974850"/>
          <p14:tracePt t="32172" x="4197350" y="1987550"/>
          <p14:tracePt t="32188" x="4064000" y="1993900"/>
          <p14:tracePt t="32204" x="3924300" y="1993900"/>
          <p14:tracePt t="32221" x="3784600" y="1993900"/>
          <p14:tracePt t="32238" x="3657600" y="1993900"/>
          <p14:tracePt t="32258" x="3473450" y="2019300"/>
          <p14:tracePt t="32276" x="3352800" y="2044700"/>
          <p14:tracePt t="32288" x="3244850" y="2057400"/>
          <p14:tracePt t="32304" x="3117850" y="2076450"/>
          <p14:tracePt t="32321" x="2978150" y="2089150"/>
          <p14:tracePt t="32337" x="2825750" y="2114550"/>
          <p14:tracePt t="32354" x="2673350" y="2133600"/>
          <p14:tracePt t="32371" x="2533650" y="2152650"/>
          <p14:tracePt t="32388" x="2381250" y="2171700"/>
          <p14:tracePt t="32404" x="2254250" y="2184400"/>
          <p14:tracePt t="32420" x="2152650" y="2190750"/>
          <p14:tracePt t="32437" x="2063750" y="2190750"/>
          <p14:tracePt t="32452" x="2012950" y="2190750"/>
          <p14:tracePt t="32469" x="2006600" y="2190750"/>
          <p14:tracePt t="32486" x="2006600" y="2197100"/>
          <p14:tracePt t="32544" x="2012950" y="2197100"/>
          <p14:tracePt t="32553" x="2019300" y="2197100"/>
          <p14:tracePt t="32560" x="2025650" y="2197100"/>
          <p14:tracePt t="32568" x="2032000" y="2197100"/>
          <p14:tracePt t="32585" x="2038350" y="2190750"/>
          <p14:tracePt t="32602" x="2051050" y="2178050"/>
          <p14:tracePt t="32619" x="2076450" y="2159000"/>
          <p14:tracePt t="32635" x="2120900" y="2139950"/>
          <p14:tracePt t="32652" x="2178050" y="2108200"/>
          <p14:tracePt t="32669" x="2241550" y="2076450"/>
          <p14:tracePt t="32686" x="2324100" y="2025650"/>
          <p14:tracePt t="32708" x="2457450" y="1949450"/>
          <p14:tracePt t="32722" x="2546350" y="1905000"/>
          <p14:tracePt t="32738" x="2635250" y="1841500"/>
          <p14:tracePt t="32755" x="2730500" y="1778000"/>
          <p14:tracePt t="32772" x="2832100" y="1720850"/>
          <p14:tracePt t="32788" x="2908300" y="1676400"/>
          <p14:tracePt t="32805" x="2997200" y="1612900"/>
          <p14:tracePt t="32822" x="3086100" y="1574800"/>
          <p14:tracePt t="32838" x="3200400" y="1511300"/>
          <p14:tracePt t="32855" x="3295650" y="1460500"/>
          <p14:tracePt t="32872" x="3371850" y="1422400"/>
          <p14:tracePt t="32889" x="3460750" y="1384300"/>
          <p14:tracePt t="32905" x="3543300" y="1352550"/>
          <p14:tracePt t="32922" x="3632200" y="1327150"/>
          <p14:tracePt t="32939" x="3689350" y="1301750"/>
          <p14:tracePt t="32955" x="3771900" y="1276350"/>
          <p14:tracePt t="32972" x="3835400" y="1263650"/>
          <p14:tracePt t="32988" x="3873500" y="1244600"/>
          <p14:tracePt t="33005" x="3911600" y="1238250"/>
          <p14:tracePt t="33022" x="3949700" y="1225550"/>
          <p14:tracePt t="33043" x="4013200" y="1225550"/>
          <p14:tracePt t="33059" x="4044950" y="1225550"/>
          <p14:tracePt t="33076" x="4089400" y="1225550"/>
          <p14:tracePt t="33091" x="4133850" y="1225550"/>
          <p14:tracePt t="33106" x="4171950" y="1231900"/>
          <p14:tracePt t="33123" x="4222750" y="1250950"/>
          <p14:tracePt t="33139" x="4260850" y="1263650"/>
          <p14:tracePt t="33156" x="4311650" y="1270000"/>
          <p14:tracePt t="33173" x="4356100" y="1276350"/>
          <p14:tracePt t="33189" x="4400550" y="1289050"/>
          <p14:tracePt t="33206" x="4470400" y="1295400"/>
          <p14:tracePt t="33223" x="4508500" y="1308100"/>
          <p14:tracePt t="33239" x="4540250" y="1314450"/>
          <p14:tracePt t="33255" x="4572000" y="1320800"/>
          <p14:tracePt t="33271" x="4610100" y="1320800"/>
          <p14:tracePt t="33288" x="4635500" y="1333500"/>
          <p14:tracePt t="33305" x="4667250" y="1333500"/>
          <p14:tracePt t="33322" x="4699000" y="1346200"/>
          <p14:tracePt t="33343" x="4756150" y="1352550"/>
          <p14:tracePt t="33359" x="4787900" y="1352550"/>
          <p14:tracePt t="33378" x="4819650" y="1352550"/>
          <p14:tracePt t="33394" x="4845050" y="1352550"/>
          <p14:tracePt t="33407" x="4883150" y="1352550"/>
          <p14:tracePt t="33423" x="4921250" y="1358900"/>
          <p14:tracePt t="33440" x="4953000" y="1358900"/>
          <p14:tracePt t="33456" x="4991100" y="1358900"/>
          <p14:tracePt t="33473" x="5003800" y="1358900"/>
          <p14:tracePt t="33490" x="5029200" y="1358900"/>
          <p14:tracePt t="33506" x="5048250" y="1358900"/>
          <p14:tracePt t="33523" x="5073650" y="1358900"/>
          <p14:tracePt t="33540" x="5111750" y="1358900"/>
          <p14:tracePt t="33555" x="5156200" y="1358900"/>
          <p14:tracePt t="33571" x="5213350" y="1352550"/>
          <p14:tracePt t="33588" x="5245100" y="1333500"/>
          <p14:tracePt t="33605" x="5283200" y="1327150"/>
          <p14:tracePt t="33622" x="5327650" y="1320800"/>
          <p14:tracePt t="33638" x="5378450" y="1308100"/>
          <p14:tracePt t="33655" x="5410200" y="1301750"/>
          <p14:tracePt t="33672" x="5448300" y="1282700"/>
          <p14:tracePt t="33688" x="5480050" y="1263650"/>
          <p14:tracePt t="33705" x="5505450" y="1250950"/>
          <p14:tracePt t="33722" x="5537200" y="1225550"/>
          <p14:tracePt t="33739" x="5556250" y="1212850"/>
          <p14:tracePt t="33755" x="5588000" y="1193800"/>
          <p14:tracePt t="33772" x="5626100" y="1187450"/>
          <p14:tracePt t="33788" x="5657850" y="1168400"/>
          <p14:tracePt t="33805" x="5708650" y="1149350"/>
          <p14:tracePt t="33822" x="5772150" y="1117600"/>
          <p14:tracePt t="33838" x="5835650" y="1092200"/>
          <p14:tracePt t="33855" x="5867400" y="1085850"/>
          <p14:tracePt t="33872" x="5899150" y="1066800"/>
          <p14:tracePt t="33888" x="5930900" y="1054100"/>
          <p14:tracePt t="33905" x="5962650" y="1041400"/>
          <p14:tracePt t="33922" x="6013450" y="1028700"/>
          <p14:tracePt t="33938" x="6051550" y="1022350"/>
          <p14:tracePt t="33955" x="6096000" y="1016000"/>
          <p14:tracePt t="33972" x="6165850" y="1009650"/>
          <p14:tracePt t="33988" x="6216650" y="1003300"/>
          <p14:tracePt t="34005" x="6273800" y="990600"/>
          <p14:tracePt t="34022" x="6337300" y="977900"/>
          <p14:tracePt t="34038" x="6426200" y="965200"/>
          <p14:tracePt t="34055" x="6477000" y="965200"/>
          <p14:tracePt t="34072" x="6540500" y="965200"/>
          <p14:tracePt t="34088" x="6591300" y="965200"/>
          <p14:tracePt t="34105" x="6661150" y="965200"/>
          <p14:tracePt t="34122" x="6731000" y="965200"/>
          <p14:tracePt t="34138" x="6807200" y="965200"/>
          <p14:tracePt t="34155" x="6877050" y="965200"/>
          <p14:tracePt t="34172" x="6934200" y="965200"/>
          <p14:tracePt t="34188" x="6997700" y="965200"/>
          <p14:tracePt t="34205" x="7035800" y="965200"/>
          <p14:tracePt t="34222" x="7080250" y="965200"/>
          <p14:tracePt t="34239" x="7099300" y="965200"/>
          <p14:tracePt t="34255" x="7112000" y="965200"/>
          <p14:tracePt t="34271" x="7118350" y="965200"/>
          <p14:tracePt t="34400" x="7124700" y="965200"/>
          <p14:tracePt t="34415" x="7137400" y="958850"/>
          <p14:tracePt t="34480" x="7137400" y="952500"/>
          <p14:tracePt t="35544" x="7137400" y="946150"/>
          <p14:tracePt t="35575" x="7137400" y="939800"/>
          <p14:tracePt t="36160" x="7150100" y="939800"/>
          <p14:tracePt t="36168" x="7169150" y="939800"/>
          <p14:tracePt t="36189" x="7226300" y="939800"/>
          <p14:tracePt t="36205" x="7346950" y="946150"/>
          <p14:tracePt t="36222" x="7550150" y="990600"/>
          <p14:tracePt t="36240" x="7696200" y="1016000"/>
          <p14:tracePt t="36256" x="7848600" y="1066800"/>
          <p14:tracePt t="36288" x="8153400" y="1193800"/>
          <p14:tracePt t="36319" x="8470900" y="1416050"/>
          <p14:tracePt t="36336" x="8591550" y="1524000"/>
          <p14:tracePt t="36353" x="8686800" y="1625600"/>
          <p14:tracePt t="36369" x="8750300" y="1727200"/>
          <p14:tracePt t="36385" x="8794750" y="1816100"/>
          <p14:tracePt t="36402" x="8813800" y="1885950"/>
          <p14:tracePt t="36419" x="8826500" y="1949450"/>
          <p14:tracePt t="36436" x="8826500" y="1968500"/>
          <p14:tracePt t="36453" x="8826500" y="2006600"/>
          <p14:tracePt t="36469" x="8826500" y="2012950"/>
          <p14:tracePt t="36486" x="8826500" y="2019300"/>
          <p14:tracePt t="36592" x="8832850" y="2019300"/>
          <p14:tracePt t="36608" x="8845550" y="2019300"/>
          <p14:tracePt t="36616" x="8858250" y="2019300"/>
          <p14:tracePt t="36624" x="8870950" y="2019300"/>
          <p14:tracePt t="36655" x="8883650" y="2032000"/>
          <p14:tracePt t="36680" x="8877300" y="2044700"/>
          <p14:tracePt t="36687" x="8870950" y="2044700"/>
          <p14:tracePt t="36703" x="8851900" y="2051050"/>
          <p14:tracePt t="36719" x="8851900" y="2057400"/>
          <p14:tracePt t="36736" x="8845550" y="2070100"/>
          <p14:tracePt t="36752" x="8832850" y="2076450"/>
          <p14:tracePt t="36770" x="8801100" y="2089150"/>
          <p14:tracePt t="36786" x="8769350" y="2108200"/>
          <p14:tracePt t="36802" x="8731250" y="2133600"/>
          <p14:tracePt t="36819" x="8693150" y="2159000"/>
          <p14:tracePt t="36836" x="8636000" y="2216150"/>
          <p14:tracePt t="36852" x="8591550" y="2260600"/>
          <p14:tracePt t="36869" x="8559800" y="2305050"/>
          <p14:tracePt t="36872" x="8540750" y="2336800"/>
          <p14:tracePt t="36885" x="8528050" y="2349500"/>
          <p14:tracePt t="36902" x="8515350" y="2368550"/>
          <p14:tracePt t="36919" x="8515350" y="2393950"/>
          <p14:tracePt t="36935" x="8515350" y="2406650"/>
          <p14:tracePt t="37064" x="8509000" y="2406650"/>
          <p14:tracePt t="41992" x="8502650" y="2413000"/>
          <p14:tracePt t="41999" x="8496300" y="2419350"/>
          <p14:tracePt t="42007" x="8483600" y="2432050"/>
          <p14:tracePt t="42019" x="8464550" y="2444750"/>
          <p14:tracePt t="42035" x="8401050" y="2495550"/>
          <p14:tracePt t="42052" x="8324850" y="2552700"/>
          <p14:tracePt t="42086" x="8102600" y="2660650"/>
          <p14:tracePt t="42119" x="7708900" y="2768600"/>
          <p14:tracePt t="42135" x="7524750" y="2806700"/>
          <p14:tracePt t="42152" x="7334250" y="2832100"/>
          <p14:tracePt t="42169" x="7156450" y="2844800"/>
          <p14:tracePt t="42186" x="6985000" y="2870200"/>
          <p14:tracePt t="42202" x="6807200" y="2882900"/>
          <p14:tracePt t="42219" x="6616700" y="2914650"/>
          <p14:tracePt t="42236" x="6388100" y="2914650"/>
          <p14:tracePt t="42252" x="6153150" y="2927350"/>
          <p14:tracePt t="42269" x="5854700" y="2946400"/>
          <p14:tracePt t="42286" x="5594350" y="2946400"/>
          <p14:tracePt t="42303" x="5264150" y="2965450"/>
          <p14:tracePt t="42319" x="5054600" y="2965450"/>
          <p14:tracePt t="42336" x="4870450" y="2965450"/>
          <p14:tracePt t="42352" x="4686300" y="2965450"/>
          <p14:tracePt t="42369" x="4495800" y="2965450"/>
          <p14:tracePt t="42386" x="4292600" y="2959100"/>
          <p14:tracePt t="42402" x="4140200" y="2933700"/>
          <p14:tracePt t="42419" x="4000500" y="2908300"/>
          <p14:tracePt t="42436" x="3873500" y="2876550"/>
          <p14:tracePt t="42452" x="3727450" y="2838450"/>
          <p14:tracePt t="42469" x="3594100" y="2781300"/>
          <p14:tracePt t="42486" x="3486150" y="2743200"/>
          <p14:tracePt t="42503" x="3327400" y="2667000"/>
          <p14:tracePt t="42519" x="3225800" y="2628900"/>
          <p14:tracePt t="42536" x="3028950" y="2578100"/>
          <p14:tracePt t="42552" x="2940050" y="2540000"/>
          <p14:tracePt t="42569" x="2851150" y="2501900"/>
          <p14:tracePt t="42586" x="2768600" y="2476500"/>
          <p14:tracePt t="42602" x="2679700" y="2432050"/>
          <p14:tracePt t="42619" x="2590800" y="2406650"/>
          <p14:tracePt t="42636" x="2527300" y="2400300"/>
          <p14:tracePt t="42652" x="2482850" y="2381250"/>
          <p14:tracePt t="42669" x="2451100" y="2374900"/>
          <p14:tracePt t="42686" x="2438400" y="2368550"/>
          <p14:tracePt t="42702" x="2432050" y="2368550"/>
          <p14:tracePt t="42840" x="2425700" y="2368550"/>
          <p14:tracePt t="42855" x="2419350" y="2368550"/>
          <p14:tracePt t="42863" x="2413000" y="2368550"/>
          <p14:tracePt t="42871" x="2406650" y="2374900"/>
          <p14:tracePt t="42885" x="2406650" y="2381250"/>
          <p14:tracePt t="42902" x="2387600" y="2381250"/>
          <p14:tracePt t="42919" x="2374900" y="2381250"/>
          <p14:tracePt t="42936" x="2362200" y="2381250"/>
          <p14:tracePt t="42952" x="2343150" y="2368550"/>
          <p14:tracePt t="42969" x="2317750" y="2336800"/>
          <p14:tracePt t="42986" x="2298700" y="2311400"/>
          <p14:tracePt t="43002" x="2286000" y="2279650"/>
          <p14:tracePt t="43019" x="2273300" y="2209800"/>
          <p14:tracePt t="43037" x="2266950" y="2146300"/>
          <p14:tracePt t="43053" x="2266950" y="2063750"/>
          <p14:tracePt t="43069" x="2266950" y="1993900"/>
          <p14:tracePt t="43085" x="2298700" y="1898650"/>
          <p14:tracePt t="43104" x="2362200" y="1771650"/>
          <p14:tracePt t="43122" x="2413000" y="1695450"/>
          <p14:tracePt t="43139" x="2451100" y="1644650"/>
          <p14:tracePt t="43155" x="2470150" y="1593850"/>
          <p14:tracePt t="43172" x="2482850" y="1568450"/>
          <p14:tracePt t="43188" x="2501900" y="1536700"/>
          <p14:tracePt t="43205" x="2514600" y="1517650"/>
          <p14:tracePt t="43222" x="2527300" y="1498600"/>
          <p14:tracePt t="43238" x="2559050" y="1479550"/>
          <p14:tracePt t="43255" x="2578100" y="1473200"/>
          <p14:tracePt t="43272" x="2597150" y="1473200"/>
          <p14:tracePt t="43289" x="2609850" y="1473200"/>
          <p14:tracePt t="43305" x="2628900" y="1473200"/>
          <p14:tracePt t="43322" x="2660650" y="1473200"/>
          <p14:tracePt t="43339" x="2673350" y="1479550"/>
          <p14:tracePt t="43355" x="2686050" y="1517650"/>
          <p14:tracePt t="43372" x="2698750" y="1555750"/>
          <p14:tracePt t="43388" x="2717800" y="1606550"/>
          <p14:tracePt t="43405" x="2743200" y="1651000"/>
          <p14:tracePt t="43422" x="2749550" y="1701800"/>
          <p14:tracePt t="43438" x="2768600" y="1784350"/>
          <p14:tracePt t="43455" x="2768600" y="1835150"/>
          <p14:tracePt t="43472" x="2768600" y="1898650"/>
          <p14:tracePt t="43489" x="2768600" y="1943100"/>
          <p14:tracePt t="43505" x="2768600" y="1981200"/>
          <p14:tracePt t="43522" x="2749550" y="2032000"/>
          <p14:tracePt t="43538" x="2730500" y="2070100"/>
          <p14:tracePt t="43554" x="2692400" y="2108200"/>
          <p14:tracePt t="43571" x="2692400" y="2133600"/>
          <p14:tracePt t="43587" x="2686050" y="2152650"/>
          <p14:tracePt t="43604" x="2660650" y="2178050"/>
          <p14:tracePt t="43620" x="2654300" y="2184400"/>
          <p14:tracePt t="43638" x="2635250" y="2197100"/>
          <p14:tracePt t="43653" x="2603500" y="2222500"/>
          <p14:tracePt t="43670" x="2546350" y="2241550"/>
          <p14:tracePt t="43686" x="2482850" y="2273300"/>
          <p14:tracePt t="43702" x="2438400" y="2286000"/>
          <p14:tracePt t="43719" x="2406650" y="2298700"/>
          <p14:tracePt t="43735" x="2381250" y="2305050"/>
          <p14:tracePt t="43752" x="2349500" y="2311400"/>
          <p14:tracePt t="43769" x="2336800" y="2311400"/>
          <p14:tracePt t="43785" x="2317750" y="2311400"/>
          <p14:tracePt t="43802" x="2298700" y="2311400"/>
          <p14:tracePt t="43819" x="2273300" y="2311400"/>
          <p14:tracePt t="43836" x="2241550" y="2279650"/>
          <p14:tracePt t="43852" x="2190750" y="2228850"/>
          <p14:tracePt t="43869" x="2165350" y="2190750"/>
          <p14:tracePt t="43886" x="2146300" y="2133600"/>
          <p14:tracePt t="43903" x="2146300" y="2044700"/>
          <p14:tracePt t="43919" x="2159000" y="1962150"/>
          <p14:tracePt t="43936" x="2184400" y="1892300"/>
          <p14:tracePt t="43952" x="2222500" y="1816100"/>
          <p14:tracePt t="43969" x="2254250" y="1758950"/>
          <p14:tracePt t="43986" x="2279650" y="1714500"/>
          <p14:tracePt t="44008" x="2330450" y="1651000"/>
          <p14:tracePt t="44026" x="2349500" y="1631950"/>
          <p14:tracePt t="44040" x="2393950" y="1606550"/>
          <p14:tracePt t="44055" x="2425700" y="1587500"/>
          <p14:tracePt t="44072" x="2451100" y="1587500"/>
          <p14:tracePt t="44089" x="2482850" y="1581150"/>
          <p14:tracePt t="44105" x="2501900" y="1568450"/>
          <p14:tracePt t="44122" x="2514600" y="1568450"/>
          <p14:tracePt t="44139" x="2540000" y="1568450"/>
          <p14:tracePt t="44155" x="2578100" y="1587500"/>
          <p14:tracePt t="44172" x="2628900" y="1606550"/>
          <p14:tracePt t="44189" x="2692400" y="1631950"/>
          <p14:tracePt t="44206" x="2749550" y="1651000"/>
          <p14:tracePt t="44222" x="2806700" y="1689100"/>
          <p14:tracePt t="44239" x="2825750" y="1714500"/>
          <p14:tracePt t="44256" x="2832100" y="1746250"/>
          <p14:tracePt t="44273" x="2832100" y="1790700"/>
          <p14:tracePt t="44289" x="2838450" y="1822450"/>
          <p14:tracePt t="44305" x="2838450" y="1873250"/>
          <p14:tracePt t="44322" x="2838450" y="1911350"/>
          <p14:tracePt t="44338" x="2838450" y="1943100"/>
          <p14:tracePt t="44355" x="2838450" y="1968500"/>
          <p14:tracePt t="44372" x="2838450" y="1987550"/>
          <p14:tracePt t="44393" x="2838450" y="2012950"/>
          <p14:tracePt t="44410" x="2838450" y="2032000"/>
          <p14:tracePt t="44423" x="2838450" y="2044700"/>
          <p14:tracePt t="44439" x="2825750" y="2063750"/>
          <p14:tracePt t="44455" x="2825750" y="2076450"/>
          <p14:tracePt t="44471" x="2819400" y="2089150"/>
          <p14:tracePt t="44487" x="2806700" y="2095500"/>
          <p14:tracePt t="44504" x="2806700" y="2108200"/>
          <p14:tracePt t="44521" x="2800350" y="2114550"/>
          <p14:tracePt t="44537" x="2800350" y="2127250"/>
          <p14:tracePt t="44571" x="2794000" y="2139950"/>
          <p14:tracePt t="44591" x="2794000" y="2146300"/>
          <p14:tracePt t="48016" x="2794000" y="2159000"/>
          <p14:tracePt t="48023" x="2794000" y="2178050"/>
          <p14:tracePt t="48038" x="2794000" y="2197100"/>
          <p14:tracePt t="48055" x="2794000" y="2286000"/>
          <p14:tracePt t="48070" x="2800350" y="2393950"/>
          <p14:tracePt t="48087" x="2800350" y="2565400"/>
          <p14:tracePt t="48102" x="2800350" y="2698750"/>
          <p14:tracePt t="48136" x="2800350" y="3009900"/>
          <p14:tracePt t="48169" x="2800350" y="3276600"/>
          <p14:tracePt t="48186" x="2787650" y="3378200"/>
          <p14:tracePt t="48202" x="2774950" y="3467100"/>
          <p14:tracePt t="48219" x="2755900" y="3517900"/>
          <p14:tracePt t="48236" x="2755900" y="3543300"/>
          <p14:tracePt t="48288" x="2755900" y="3524250"/>
          <p14:tracePt t="48298" x="2755900" y="3492500"/>
          <p14:tracePt t="48308" x="2743200" y="3448050"/>
          <p14:tracePt t="48321" x="2724150" y="3359150"/>
          <p14:tracePt t="48336" x="2717800" y="3282950"/>
          <p14:tracePt t="48352" x="2717800" y="3206750"/>
          <p14:tracePt t="48369" x="2717800" y="3111500"/>
          <p14:tracePt t="48385" x="2717800" y="3016250"/>
          <p14:tracePt t="48402" x="2724150" y="2908300"/>
          <p14:tracePt t="48418" x="2736850" y="2794000"/>
          <p14:tracePt t="48435" x="2755900" y="2705100"/>
          <p14:tracePt t="48452" x="2774950" y="2635250"/>
          <p14:tracePt t="48469" x="2794000" y="2584450"/>
          <p14:tracePt t="48488" x="2819400" y="2533650"/>
          <p14:tracePt t="48503" x="2844800" y="2501900"/>
          <p14:tracePt t="48518" x="2870200" y="2476500"/>
          <p14:tracePt t="48535" x="2908300" y="2457450"/>
          <p14:tracePt t="48552" x="2946400" y="2438400"/>
          <p14:tracePt t="48569" x="2990850" y="2413000"/>
          <p14:tracePt t="48586" x="3022600" y="2387600"/>
          <p14:tracePt t="48602" x="3048000" y="2355850"/>
          <p14:tracePt t="48619" x="3079750" y="2324100"/>
          <p14:tracePt t="48636" x="3098800" y="2298700"/>
          <p14:tracePt t="48653" x="3117850" y="2254250"/>
          <p14:tracePt t="48669" x="3117850" y="2247900"/>
          <p14:tracePt t="48686" x="3117850" y="2222500"/>
          <p14:tracePt t="48703" x="3117850" y="2197100"/>
          <p14:tracePt t="48721" x="3111500" y="2197100"/>
          <p14:tracePt t="48737" x="3098800" y="2184400"/>
          <p14:tracePt t="48912" x="3086100" y="2184400"/>
          <p14:tracePt t="48919" x="3079750" y="2184400"/>
          <p14:tracePt t="48959" x="3060700" y="2190750"/>
          <p14:tracePt t="48967" x="3054350" y="2190750"/>
          <p14:tracePt t="48975" x="3054350" y="2197100"/>
          <p14:tracePt t="48987" x="3041650" y="2203450"/>
          <p14:tracePt t="49003" x="3022600" y="2216150"/>
          <p14:tracePt t="49020" x="2959100" y="2241550"/>
          <p14:tracePt t="49037" x="2851150" y="2254250"/>
          <p14:tracePt t="49053" x="2686050" y="2260600"/>
          <p14:tracePt t="49069" x="2527300" y="2260600"/>
          <p14:tracePt t="49085" x="2381250" y="2260600"/>
          <p14:tracePt t="49102" x="2286000" y="2260600"/>
          <p14:tracePt t="49119" x="2247900" y="2247900"/>
          <p14:tracePt t="49136" x="2241550" y="2228850"/>
          <p14:tracePt t="49153" x="2241550" y="2184400"/>
          <p14:tracePt t="49169" x="2241550" y="2139950"/>
          <p14:tracePt t="49186" x="2241550" y="2082800"/>
          <p14:tracePt t="49202" x="2254250" y="2038350"/>
          <p14:tracePt t="49219" x="2286000" y="1993900"/>
          <p14:tracePt t="49240" x="2330450" y="1905000"/>
          <p14:tracePt t="49260" x="2355850" y="1866900"/>
          <p14:tracePt t="49274" x="2374900" y="1822450"/>
          <p14:tracePt t="49289" x="2406650" y="1784350"/>
          <p14:tracePt t="49306" x="2438400" y="1752600"/>
          <p14:tracePt t="49323" x="2489200" y="1727200"/>
          <p14:tracePt t="49339" x="2552700" y="1695450"/>
          <p14:tracePt t="49356" x="2590800" y="1695450"/>
          <p14:tracePt t="49372" x="2616200" y="1695450"/>
          <p14:tracePt t="49388" x="2628900" y="1695450"/>
          <p14:tracePt t="49405" x="2654300" y="1695450"/>
          <p14:tracePt t="49422" x="2679700" y="1708150"/>
          <p14:tracePt t="49438" x="2692400" y="1746250"/>
          <p14:tracePt t="49455" x="2705100" y="1784350"/>
          <p14:tracePt t="49472" x="2717800" y="1809750"/>
          <p14:tracePt t="49489" x="2730500" y="1835150"/>
          <p14:tracePt t="49505" x="2730500" y="1873250"/>
          <p14:tracePt t="49522" x="2730500" y="1911350"/>
          <p14:tracePt t="49539" x="2724150" y="1943100"/>
          <p14:tracePt t="49556" x="2717800" y="1974850"/>
          <p14:tracePt t="49572" x="2673350" y="2019300"/>
          <p14:tracePt t="49589" x="2635250" y="2070100"/>
          <p14:tracePt t="49605" x="2590800" y="2139950"/>
          <p14:tracePt t="49621" x="2552700" y="2197100"/>
          <p14:tracePt t="49637" x="2527300" y="2235200"/>
          <p14:tracePt t="49653" x="2520950" y="2254250"/>
          <p14:tracePt t="49671" x="2514600" y="2266950"/>
          <p14:tracePt t="49702" x="2508250" y="2273300"/>
          <p14:tracePt t="49719" x="2501900" y="2279650"/>
          <p14:tracePt t="49735" x="2489200" y="2305050"/>
          <p14:tracePt t="49752" x="2476500" y="2362200"/>
          <p14:tracePt t="49769" x="2476500" y="2482850"/>
          <p14:tracePt t="49786" x="2463800" y="2635250"/>
          <p14:tracePt t="49802" x="2463800" y="2787650"/>
          <p14:tracePt t="49819" x="2476500" y="2959100"/>
          <p14:tracePt t="49836" x="2533650" y="3130550"/>
          <p14:tracePt t="49852" x="2578100" y="3308350"/>
          <p14:tracePt t="49869" x="2609850" y="3517900"/>
          <p14:tracePt t="49887" x="2609850" y="3835400"/>
          <p14:tracePt t="49904" x="2609850" y="4032250"/>
          <p14:tracePt t="49922" x="2609850" y="4171950"/>
          <p14:tracePt t="49938" x="2609850" y="4311650"/>
          <p14:tracePt t="49955" x="2609850" y="4375150"/>
          <p14:tracePt t="49971" x="2609850" y="4489450"/>
          <p14:tracePt t="49988" x="2603500" y="4610100"/>
          <p14:tracePt t="50006" x="2603500" y="4724400"/>
          <p14:tracePt t="50023" x="2603500" y="4876800"/>
          <p14:tracePt t="50039" x="2603500" y="4978400"/>
          <p14:tracePt t="50055" x="2597150" y="5035550"/>
          <p14:tracePt t="50072" x="2584450" y="5105400"/>
          <p14:tracePt t="50088" x="2571750" y="5175250"/>
          <p14:tracePt t="50105" x="2552700" y="5251450"/>
          <p14:tracePt t="50121" x="2546350" y="5308600"/>
          <p14:tracePt t="50137" x="2546350" y="5372100"/>
          <p14:tracePt t="50154" x="2546350" y="5429250"/>
          <p14:tracePt t="50171" x="2540000" y="5492750"/>
          <p14:tracePt t="50187" x="2540000" y="5543550"/>
          <p14:tracePt t="50203" x="2540000" y="5588000"/>
          <p14:tracePt t="50219" x="2540000" y="5632450"/>
          <p14:tracePt t="50236" x="2540000" y="5657850"/>
          <p14:tracePt t="50252" x="2533650" y="5664200"/>
          <p14:tracePt t="50269" x="2514600" y="5702300"/>
          <p14:tracePt t="50285" x="2514600" y="5708650"/>
          <p14:tracePt t="50302" x="2495550" y="5715000"/>
          <p14:tracePt t="50319" x="2476500" y="5715000"/>
          <p14:tracePt t="50336" x="2444750" y="5715000"/>
          <p14:tracePt t="50352" x="2400300" y="5708650"/>
          <p14:tracePt t="50369" x="2336800" y="5676900"/>
          <p14:tracePt t="50386" x="2279650" y="5651500"/>
          <p14:tracePt t="50402" x="2241550" y="5619750"/>
          <p14:tracePt t="50419" x="2209800" y="5588000"/>
          <p14:tracePt t="50436" x="2190750" y="5511800"/>
          <p14:tracePt t="50452" x="2171700" y="5422900"/>
          <p14:tracePt t="50469" x="2165350" y="5295900"/>
          <p14:tracePt t="50486" x="2165350" y="5181600"/>
          <p14:tracePt t="50503" x="2184400" y="5016500"/>
          <p14:tracePt t="50519" x="2216150" y="4927600"/>
          <p14:tracePt t="50536" x="2247900" y="4864100"/>
          <p14:tracePt t="50552" x="2286000" y="4800600"/>
          <p14:tracePt t="50576" x="2324100" y="4762500"/>
          <p14:tracePt t="50593" x="2362200" y="4743450"/>
          <p14:tracePt t="50610" x="2400300" y="4743450"/>
          <p14:tracePt t="50626" x="2470150" y="4743450"/>
          <p14:tracePt t="50641" x="2520950" y="4743450"/>
          <p14:tracePt t="50658" x="2552700" y="4743450"/>
          <p14:tracePt t="50673" x="2571750" y="4743450"/>
          <p14:tracePt t="50689" x="2597150" y="4756150"/>
          <p14:tracePt t="50706" x="2603500" y="4775200"/>
          <p14:tracePt t="50721" x="2622550" y="4832350"/>
          <p14:tracePt t="50738" x="2628900" y="4914900"/>
          <p14:tracePt t="50755" x="2635250" y="5010150"/>
          <p14:tracePt t="50772" x="2635250" y="5105400"/>
          <p14:tracePt t="50789" x="2635250" y="5200650"/>
          <p14:tracePt t="50805" x="2635250" y="5245100"/>
          <p14:tracePt t="50821" x="2622550" y="5276850"/>
          <p14:tracePt t="50838" x="2616200" y="5295900"/>
          <p14:tracePt t="50854" x="2609850" y="5302250"/>
          <p14:tracePt t="50871" x="2603500" y="5314950"/>
          <p14:tracePt t="50887" x="2597150" y="5327650"/>
          <p14:tracePt t="50904" x="2597150" y="5334000"/>
          <p14:tracePt t="50921" x="2711450" y="5359400"/>
          <p14:tracePt t="50936" x="3105150" y="5372100"/>
          <p14:tracePt t="50953" x="3854450" y="5372100"/>
          <p14:tracePt t="50970" x="4730750" y="5372100"/>
          <p14:tracePt t="50987" x="5638800" y="5283200"/>
          <p14:tracePt t="51005" x="6578600" y="5149850"/>
          <p14:tracePt t="51024" x="8083550" y="4933950"/>
          <p14:tracePt t="51040" x="8775700" y="48196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39752" y="437647"/>
            <a:ext cx="4185761" cy="461665"/>
          </a:xfrm>
          <a:prstGeom prst="rect">
            <a:avLst/>
          </a:prstGeom>
          <a:noFill/>
        </p:spPr>
        <p:txBody>
          <a:bodyPr wrap="none" rtlCol="0">
            <a:spAutoFit/>
          </a:bodyPr>
          <a:lstStyle/>
          <a:p>
            <a:r>
              <a:rPr kumimoji="1" lang="ja-JP" altLang="en-US" sz="2400" dirty="0">
                <a:latin typeface="游明朝 Demibold" panose="02020600000000000000" pitchFamily="18" charset="-128"/>
                <a:ea typeface="游明朝 Demibold" panose="02020600000000000000" pitchFamily="18" charset="-128"/>
              </a:rPr>
              <a:t>口腔習癖と食べることの問題</a:t>
            </a:r>
          </a:p>
        </p:txBody>
      </p:sp>
      <p:sp>
        <p:nvSpPr>
          <p:cNvPr id="5" name="テキスト ボックス 4"/>
          <p:cNvSpPr txBox="1"/>
          <p:nvPr/>
        </p:nvSpPr>
        <p:spPr>
          <a:xfrm>
            <a:off x="568392" y="1655041"/>
            <a:ext cx="1569660" cy="369332"/>
          </a:xfrm>
          <a:prstGeom prst="rect">
            <a:avLst/>
          </a:prstGeom>
          <a:noFill/>
          <a:ln>
            <a:solidFill>
              <a:schemeClr val="bg1"/>
            </a:solidFill>
          </a:ln>
        </p:spPr>
        <p:txBody>
          <a:bodyPr wrap="none" rtlCol="0">
            <a:spAutoFit/>
          </a:bodyPr>
          <a:lstStyle/>
          <a:p>
            <a:r>
              <a:rPr kumimoji="1" lang="ja-JP" altLang="en-US" dirty="0">
                <a:latin typeface="游明朝" panose="02020400000000000000" pitchFamily="18" charset="-128"/>
                <a:ea typeface="游明朝" panose="02020400000000000000" pitchFamily="18" charset="-128"/>
              </a:rPr>
              <a:t>主な口腔習癖</a:t>
            </a:r>
          </a:p>
        </p:txBody>
      </p:sp>
      <p:sp>
        <p:nvSpPr>
          <p:cNvPr id="6" name="テキスト ボックス 5"/>
          <p:cNvSpPr txBox="1"/>
          <p:nvPr/>
        </p:nvSpPr>
        <p:spPr>
          <a:xfrm>
            <a:off x="2601924" y="1636427"/>
            <a:ext cx="2031325" cy="369332"/>
          </a:xfrm>
          <a:prstGeom prst="rect">
            <a:avLst/>
          </a:prstGeom>
          <a:noFill/>
          <a:ln>
            <a:solidFill>
              <a:schemeClr val="bg1"/>
            </a:solidFill>
          </a:ln>
        </p:spPr>
        <p:txBody>
          <a:bodyPr wrap="none" rtlCol="0">
            <a:spAutoFit/>
          </a:bodyPr>
          <a:lstStyle/>
          <a:p>
            <a:r>
              <a:rPr kumimoji="1" lang="ja-JP" altLang="en-US" dirty="0">
                <a:solidFill>
                  <a:srgbClr val="FF0000"/>
                </a:solidFill>
                <a:latin typeface="游明朝" panose="02020400000000000000" pitchFamily="18" charset="-128"/>
                <a:ea typeface="游明朝" panose="02020400000000000000" pitchFamily="18" charset="-128"/>
              </a:rPr>
              <a:t>　　</a:t>
            </a:r>
            <a:r>
              <a:rPr kumimoji="1" lang="ja-JP" altLang="en-US" dirty="0">
                <a:latin typeface="游明朝" panose="02020400000000000000" pitchFamily="18" charset="-128"/>
                <a:ea typeface="游明朝" panose="02020400000000000000" pitchFamily="18" charset="-128"/>
              </a:rPr>
              <a:t>特　　徴</a:t>
            </a:r>
            <a:r>
              <a:rPr kumimoji="1" lang="ja-JP" altLang="en-US" dirty="0">
                <a:solidFill>
                  <a:srgbClr val="FF0000"/>
                </a:solidFill>
                <a:latin typeface="游明朝" panose="02020400000000000000" pitchFamily="18" charset="-128"/>
                <a:ea typeface="游明朝" panose="02020400000000000000" pitchFamily="18" charset="-128"/>
              </a:rPr>
              <a:t>　　</a:t>
            </a:r>
          </a:p>
        </p:txBody>
      </p:sp>
      <p:sp>
        <p:nvSpPr>
          <p:cNvPr id="7" name="テキスト ボックス 6"/>
          <p:cNvSpPr txBox="1"/>
          <p:nvPr/>
        </p:nvSpPr>
        <p:spPr>
          <a:xfrm>
            <a:off x="6344617" y="1659562"/>
            <a:ext cx="1569660" cy="369332"/>
          </a:xfrm>
          <a:prstGeom prst="rect">
            <a:avLst/>
          </a:prstGeom>
          <a:noFill/>
          <a:ln>
            <a:solidFill>
              <a:schemeClr val="bg1"/>
            </a:solidFill>
          </a:ln>
        </p:spPr>
        <p:txBody>
          <a:bodyPr wrap="none" rtlCol="0">
            <a:spAutoFit/>
          </a:bodyPr>
          <a:lstStyle/>
          <a:p>
            <a:r>
              <a:rPr kumimoji="1" lang="ja-JP" altLang="en-US" dirty="0">
                <a:latin typeface="游明朝" panose="02020400000000000000" pitchFamily="18" charset="-128"/>
                <a:ea typeface="游明朝" panose="02020400000000000000" pitchFamily="18" charset="-128"/>
              </a:rPr>
              <a:t>口腔への影響</a:t>
            </a:r>
          </a:p>
        </p:txBody>
      </p:sp>
      <p:sp>
        <p:nvSpPr>
          <p:cNvPr id="8" name="テキスト ボックス 7"/>
          <p:cNvSpPr txBox="1"/>
          <p:nvPr/>
        </p:nvSpPr>
        <p:spPr>
          <a:xfrm>
            <a:off x="649923" y="2276872"/>
            <a:ext cx="1306768" cy="3693319"/>
          </a:xfrm>
          <a:prstGeom prst="rect">
            <a:avLst/>
          </a:prstGeom>
          <a:noFill/>
        </p:spPr>
        <p:txBody>
          <a:bodyPr wrap="none" rtlCol="0">
            <a:spAutoFit/>
          </a:bodyPr>
          <a:lstStyle/>
          <a:p>
            <a:r>
              <a:rPr kumimoji="1" lang="ja-JP" altLang="en-US" dirty="0">
                <a:latin typeface="游明朝" panose="02020400000000000000" pitchFamily="18" charset="-128"/>
                <a:ea typeface="游明朝" panose="02020400000000000000" pitchFamily="18" charset="-128"/>
              </a:rPr>
              <a:t>    吸指癖</a:t>
            </a:r>
            <a:endParaRPr kumimoji="1" lang="en-US" altLang="ja-JP" dirty="0">
              <a:solidFill>
                <a:srgbClr val="FF0000"/>
              </a:solidFill>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    咬唇癖</a:t>
            </a:r>
            <a:endParaRPr kumimoji="1" lang="en-US" altLang="ja-JP" dirty="0">
              <a:solidFill>
                <a:srgbClr val="FF0000"/>
              </a:solidFill>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lang="ja-JP" altLang="en-US" dirty="0">
                <a:latin typeface="游明朝" panose="02020400000000000000" pitchFamily="18" charset="-128"/>
                <a:ea typeface="游明朝" panose="02020400000000000000" pitchFamily="18" charset="-128"/>
              </a:rPr>
              <a:t>    </a:t>
            </a:r>
            <a:r>
              <a:rPr kumimoji="1" lang="ja-JP" altLang="en-US" dirty="0">
                <a:latin typeface="游明朝" panose="02020400000000000000" pitchFamily="18" charset="-128"/>
                <a:ea typeface="游明朝" panose="02020400000000000000" pitchFamily="18" charset="-128"/>
              </a:rPr>
              <a:t>弄舌癖</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en-US" altLang="ja-JP" dirty="0">
                <a:latin typeface="游明朝" panose="02020400000000000000" pitchFamily="18" charset="-128"/>
                <a:ea typeface="游明朝" panose="02020400000000000000" pitchFamily="18" charset="-128"/>
              </a:rPr>
              <a:t>(</a:t>
            </a:r>
            <a:r>
              <a:rPr kumimoji="1" lang="ja-JP" altLang="en-US" dirty="0">
                <a:latin typeface="游明朝" panose="02020400000000000000" pitchFamily="18" charset="-128"/>
                <a:ea typeface="游明朝" panose="02020400000000000000" pitchFamily="18" charset="-128"/>
              </a:rPr>
              <a:t>舌突出癖</a:t>
            </a:r>
            <a:r>
              <a:rPr kumimoji="1" lang="en-US" altLang="ja-JP" dirty="0">
                <a:latin typeface="游明朝" panose="02020400000000000000" pitchFamily="18" charset="-128"/>
                <a:ea typeface="游明朝" panose="02020400000000000000" pitchFamily="18" charset="-128"/>
              </a:rPr>
              <a:t>)</a:t>
            </a: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    咬爪癖</a:t>
            </a:r>
            <a:endParaRPr kumimoji="1" lang="ja-JP" altLang="en-US" dirty="0">
              <a:solidFill>
                <a:srgbClr val="FF0000"/>
              </a:solidFill>
              <a:latin typeface="游明朝" panose="02020400000000000000" pitchFamily="18" charset="-128"/>
              <a:ea typeface="游明朝" panose="02020400000000000000" pitchFamily="18" charset="-128"/>
            </a:endParaRPr>
          </a:p>
        </p:txBody>
      </p:sp>
      <p:sp>
        <p:nvSpPr>
          <p:cNvPr id="9" name="テキスト ボックス 8"/>
          <p:cNvSpPr txBox="1"/>
          <p:nvPr/>
        </p:nvSpPr>
        <p:spPr>
          <a:xfrm>
            <a:off x="2003174" y="2276872"/>
            <a:ext cx="3647152" cy="3970318"/>
          </a:xfrm>
          <a:prstGeom prst="rect">
            <a:avLst/>
          </a:prstGeom>
          <a:noFill/>
        </p:spPr>
        <p:txBody>
          <a:bodyPr wrap="none" rtlCol="0">
            <a:spAutoFit/>
          </a:bodyPr>
          <a:lstStyle/>
          <a:p>
            <a:r>
              <a:rPr kumimoji="1" lang="ja-JP" altLang="en-US" dirty="0">
                <a:latin typeface="游明朝" panose="02020400000000000000" pitchFamily="18" charset="-128"/>
                <a:ea typeface="游明朝" panose="02020400000000000000" pitchFamily="18" charset="-128"/>
              </a:rPr>
              <a:t>・指をしゃぶる癖</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・拇指吸引癖が最も多い。</a:t>
            </a:r>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・通常は、上顎乳前歯の舌側に</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　下唇を咬みこむ癖</a:t>
            </a:r>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・舌を上下顎歯列間に入れ込む癖</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・異常嚥下癖と一緒に起こる場合</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　が多い。</a:t>
            </a:r>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・爪をかむ癖</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・学童期に増加する癖である。</a:t>
            </a:r>
            <a:endParaRPr kumimoji="1" lang="en-US" altLang="ja-JP" dirty="0">
              <a:latin typeface="游明朝" panose="02020400000000000000" pitchFamily="18" charset="-128"/>
              <a:ea typeface="游明朝" panose="02020400000000000000" pitchFamily="18" charset="-128"/>
            </a:endParaRPr>
          </a:p>
        </p:txBody>
      </p:sp>
      <p:sp>
        <p:nvSpPr>
          <p:cNvPr id="10" name="テキスト ボックス 9"/>
          <p:cNvSpPr txBox="1"/>
          <p:nvPr/>
        </p:nvSpPr>
        <p:spPr>
          <a:xfrm>
            <a:off x="5652120" y="2276872"/>
            <a:ext cx="2954655" cy="4247317"/>
          </a:xfrm>
          <a:prstGeom prst="rect">
            <a:avLst/>
          </a:prstGeom>
          <a:noFill/>
        </p:spPr>
        <p:txBody>
          <a:bodyPr wrap="none" rtlCol="0">
            <a:spAutoFit/>
          </a:bodyPr>
          <a:lstStyle/>
          <a:p>
            <a:r>
              <a:rPr kumimoji="1" lang="ja-JP" altLang="en-US" dirty="0">
                <a:latin typeface="游明朝" panose="02020400000000000000" pitchFamily="18" charset="-128"/>
                <a:ea typeface="游明朝" panose="02020400000000000000" pitchFamily="18" charset="-128"/>
              </a:rPr>
              <a:t>・上顎前突</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 開　咬</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・上顎歯列弓の狭窄</a:t>
            </a:r>
            <a:endParaRPr kumimoji="1" lang="en-US" altLang="ja-JP" dirty="0">
              <a:solidFill>
                <a:srgbClr val="FF0000"/>
              </a:solidFill>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・上顎乳前歯部の唇側傾斜</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・下顎乳前歯部の舌側傾斜</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・上顎前突</a:t>
            </a:r>
            <a:endParaRPr kumimoji="1" lang="en-US" altLang="ja-JP" dirty="0">
              <a:solidFill>
                <a:srgbClr val="FF0000"/>
              </a:solidFill>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・上下顎前歯部の唇側傾斜</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・開　咬</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・空隙歯列</a:t>
            </a:r>
            <a:endParaRPr kumimoji="1" lang="en-US" altLang="ja-JP" dirty="0">
              <a:latin typeface="游明朝" panose="02020400000000000000" pitchFamily="18" charset="-128"/>
              <a:ea typeface="游明朝" panose="02020400000000000000" pitchFamily="18" charset="-128"/>
            </a:endParaRPr>
          </a:p>
          <a:p>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・正中離開</a:t>
            </a:r>
            <a:endParaRPr kumimoji="1" lang="en-US" altLang="ja-JP" dirty="0">
              <a:solidFill>
                <a:srgbClr val="FF0000"/>
              </a:solidFill>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・叢　生</a:t>
            </a:r>
            <a:endParaRPr kumimoji="1" lang="en-US" altLang="ja-JP" dirty="0">
              <a:solidFill>
                <a:srgbClr val="FF0000"/>
              </a:solidFill>
              <a:latin typeface="游明朝" panose="02020400000000000000" pitchFamily="18" charset="-128"/>
              <a:ea typeface="游明朝" panose="02020400000000000000" pitchFamily="18" charset="-128"/>
            </a:endParaRPr>
          </a:p>
          <a:p>
            <a:endParaRPr kumimoji="1" lang="ja-JP" altLang="en-US" dirty="0">
              <a:latin typeface="游明朝" panose="02020400000000000000" pitchFamily="18" charset="-128"/>
              <a:ea typeface="游明朝" panose="02020400000000000000" pitchFamily="18" charset="-128"/>
            </a:endParaRPr>
          </a:p>
        </p:txBody>
      </p:sp>
      <p:cxnSp>
        <p:nvCxnSpPr>
          <p:cNvPr id="11" name="直線コネクタ 10"/>
          <p:cNvCxnSpPr/>
          <p:nvPr/>
        </p:nvCxnSpPr>
        <p:spPr>
          <a:xfrm flipV="1">
            <a:off x="721616" y="3188430"/>
            <a:ext cx="7850431" cy="206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4453" y="4275730"/>
            <a:ext cx="7877594" cy="315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21616" y="5401530"/>
            <a:ext cx="7850431" cy="8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94453" y="2081699"/>
            <a:ext cx="7891176"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08034" y="6247190"/>
            <a:ext cx="7850431" cy="869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278620" y="6357893"/>
            <a:ext cx="3328155" cy="307777"/>
          </a:xfrm>
          <a:prstGeom prst="rect">
            <a:avLst/>
          </a:prstGeom>
          <a:noFill/>
        </p:spPr>
        <p:txBody>
          <a:bodyPr wrap="none" rtlCol="0">
            <a:spAutoFit/>
          </a:bodyPr>
          <a:lstStyle/>
          <a:p>
            <a:r>
              <a:rPr kumimoji="1" lang="ja-JP" altLang="en-US" sz="1400" dirty="0">
                <a:latin typeface="游明朝" panose="02020400000000000000" pitchFamily="18" charset="-128"/>
                <a:ea typeface="游明朝" panose="02020400000000000000" pitchFamily="18" charset="-128"/>
              </a:rPr>
              <a:t>引用：小児歯科学　第</a:t>
            </a:r>
            <a:r>
              <a:rPr kumimoji="1" lang="en-US" altLang="ja-JP" sz="1400" dirty="0">
                <a:latin typeface="游明朝" panose="02020400000000000000" pitchFamily="18" charset="-128"/>
                <a:ea typeface="游明朝" panose="02020400000000000000" pitchFamily="18" charset="-128"/>
              </a:rPr>
              <a:t>5</a:t>
            </a:r>
            <a:r>
              <a:rPr kumimoji="1" lang="ja-JP" altLang="en-US" sz="1400" dirty="0">
                <a:latin typeface="游明朝" panose="02020400000000000000" pitchFamily="18" charset="-128"/>
                <a:ea typeface="游明朝" panose="02020400000000000000" pitchFamily="18" charset="-128"/>
              </a:rPr>
              <a:t>版　医歯薬出版</a:t>
            </a:r>
          </a:p>
        </p:txBody>
      </p:sp>
      <p:sp>
        <p:nvSpPr>
          <p:cNvPr id="18" name="テキスト ボックス 17">
            <a:extLst>
              <a:ext uri="{FF2B5EF4-FFF2-40B4-BE49-F238E27FC236}">
                <a16:creationId xmlns:a16="http://schemas.microsoft.com/office/drawing/2014/main" id="{27DCC0AB-4753-449D-96CC-3446C3E60810}"/>
              </a:ext>
            </a:extLst>
          </p:cNvPr>
          <p:cNvSpPr txBox="1"/>
          <p:nvPr/>
        </p:nvSpPr>
        <p:spPr>
          <a:xfrm>
            <a:off x="7236296" y="236504"/>
            <a:ext cx="1700244" cy="369332"/>
          </a:xfrm>
          <a:prstGeom prst="rect">
            <a:avLst/>
          </a:prstGeom>
          <a:noFill/>
        </p:spPr>
        <p:txBody>
          <a:bodyPr wrap="square" rtlCol="0">
            <a:spAutoFit/>
          </a:bodyPr>
          <a:lstStyle/>
          <a:p>
            <a:r>
              <a:rPr kumimoji="1" lang="ja-JP" altLang="en-US" dirty="0"/>
              <a:t>参考図書：</a:t>
            </a:r>
            <a:r>
              <a:rPr kumimoji="1" lang="en-US" altLang="ja-JP" dirty="0"/>
              <a:t>P 25</a:t>
            </a:r>
          </a:p>
        </p:txBody>
      </p:sp>
      <p:sp>
        <p:nvSpPr>
          <p:cNvPr id="20" name="吹き出し: 角を丸めた四角形 19">
            <a:extLst>
              <a:ext uri="{FF2B5EF4-FFF2-40B4-BE49-F238E27FC236}">
                <a16:creationId xmlns:a16="http://schemas.microsoft.com/office/drawing/2014/main" id="{46ECD984-A1BD-466B-A6FA-3601A7147203}"/>
              </a:ext>
            </a:extLst>
          </p:cNvPr>
          <p:cNvSpPr/>
          <p:nvPr/>
        </p:nvSpPr>
        <p:spPr>
          <a:xfrm>
            <a:off x="7236296" y="205063"/>
            <a:ext cx="1631950" cy="432213"/>
          </a:xfrm>
          <a:prstGeom prst="wedgeRoundRectCallou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4409793"/>
      </p:ext>
    </p:extLst>
  </p:cSld>
  <p:clrMapOvr>
    <a:masterClrMapping/>
  </p:clrMapOvr>
  <mc:AlternateContent xmlns:mc="http://schemas.openxmlformats.org/markup-compatibility/2006" xmlns:p14="http://schemas.microsoft.com/office/powerpoint/2010/main">
    <mc:Choice Requires="p14">
      <p:transition spd="slow" p14:dur="2000" advTm="32168"/>
    </mc:Choice>
    <mc:Fallback xmlns="">
      <p:transition spd="slow" advTm="3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24" x="9010650" y="3213100"/>
          <p14:tracePt t="5032" x="8934450" y="3206750"/>
          <p14:tracePt t="5045" x="8858250" y="3187700"/>
          <p14:tracePt t="5061" x="8705850" y="3162300"/>
          <p14:tracePt t="5078" x="8553450" y="3136900"/>
          <p14:tracePt t="5111" x="8248650" y="3086100"/>
          <p14:tracePt t="5144" x="8147050" y="3048000"/>
          <p14:tracePt t="5161" x="8115300" y="3022600"/>
          <p14:tracePt t="5178" x="8096250" y="3009900"/>
          <p14:tracePt t="5194" x="8077200" y="2997200"/>
          <p14:tracePt t="5211" x="8058150" y="2965450"/>
          <p14:tracePt t="5228" x="8032750" y="2857500"/>
          <p14:tracePt t="5245" x="8013700" y="2692400"/>
          <p14:tracePt t="5261" x="8001000" y="2413000"/>
          <p14:tracePt t="5278" x="7975600" y="2165350"/>
          <p14:tracePt t="5295" x="7753350" y="1663700"/>
          <p14:tracePt t="5311" x="7524750" y="1320800"/>
          <p14:tracePt t="5328" x="7366000" y="1155700"/>
          <p14:tracePt t="5345" x="7112000" y="1047750"/>
          <p14:tracePt t="5361" x="6794500" y="990600"/>
          <p14:tracePt t="5378" x="6464300" y="990600"/>
          <p14:tracePt t="5395" x="6134100" y="990600"/>
          <p14:tracePt t="5411" x="5822950" y="1022350"/>
          <p14:tracePt t="5428" x="5588000" y="1085850"/>
          <p14:tracePt t="5445" x="5397500" y="1136650"/>
          <p14:tracePt t="5461" x="5245100" y="1181100"/>
          <p14:tracePt t="5478" x="5118100" y="1206500"/>
          <p14:tracePt t="5495" x="4940300" y="1282700"/>
          <p14:tracePt t="5511" x="4838700" y="1333500"/>
          <p14:tracePt t="5528" x="4724400" y="1377950"/>
          <p14:tracePt t="5544" x="4654550" y="1397000"/>
          <p14:tracePt t="5561" x="4572000" y="1397000"/>
          <p14:tracePt t="5578" x="4508500" y="1397000"/>
          <p14:tracePt t="5594" x="4483100" y="1390650"/>
          <p14:tracePt t="5611" x="4464050" y="1371600"/>
          <p14:tracePt t="5628" x="4464050" y="1358900"/>
          <p14:tracePt t="5645" x="4502150" y="1416050"/>
          <p14:tracePt t="5661" x="4470400" y="1403350"/>
          <p14:tracePt t="5678" x="4368800" y="1352550"/>
          <p14:tracePt t="5695" x="4165600" y="1308100"/>
          <p14:tracePt t="5711" x="4032250" y="1276350"/>
          <p14:tracePt t="5728" x="3924300" y="1263650"/>
          <p14:tracePt t="5744" x="3803650" y="1244600"/>
          <p14:tracePt t="5761" x="3702050" y="1212850"/>
          <p14:tracePt t="5778" x="3625850" y="1193800"/>
          <p14:tracePt t="5794" x="3587750" y="1181100"/>
          <p14:tracePt t="5811" x="3575050" y="1174750"/>
          <p14:tracePt t="5828" x="3568700" y="1168400"/>
          <p14:tracePt t="5887" x="3568700" y="1162050"/>
          <p14:tracePt t="5895" x="3581400" y="1162050"/>
          <p14:tracePt t="5903" x="3587750" y="1155700"/>
          <p14:tracePt t="5911" x="3600450" y="1155700"/>
          <p14:tracePt t="5928" x="3632200" y="1155700"/>
          <p14:tracePt t="5944" x="3689350" y="1143000"/>
          <p14:tracePt t="5961" x="3784600" y="1143000"/>
          <p14:tracePt t="5978" x="3873500" y="1143000"/>
          <p14:tracePt t="5994" x="4000500" y="1143000"/>
          <p14:tracePt t="6011" x="4146550" y="1143000"/>
          <p14:tracePt t="6028" x="4286250" y="1143000"/>
          <p14:tracePt t="6045" x="4438650" y="1143000"/>
          <p14:tracePt t="6061" x="4584700" y="1143000"/>
          <p14:tracePt t="6078" x="4737100" y="1143000"/>
          <p14:tracePt t="6095" x="4953000" y="1143000"/>
          <p14:tracePt t="6111" x="5067300" y="1143000"/>
          <p14:tracePt t="6128" x="5168900" y="1143000"/>
          <p14:tracePt t="6145" x="5257800" y="1143000"/>
          <p14:tracePt t="6161" x="5353050" y="1143000"/>
          <p14:tracePt t="6178" x="5448300" y="1143000"/>
          <p14:tracePt t="6194" x="5543550" y="1143000"/>
          <p14:tracePt t="6211" x="5632450" y="1143000"/>
          <p14:tracePt t="6228" x="5721350" y="1136650"/>
          <p14:tracePt t="6245" x="5797550" y="1136650"/>
          <p14:tracePt t="6261" x="5835650" y="1136650"/>
          <p14:tracePt t="6277" x="5880100" y="1136650"/>
          <p14:tracePt t="6294" x="5949950" y="1136650"/>
          <p14:tracePt t="6311" x="5994400" y="1136650"/>
          <p14:tracePt t="6328" x="6032500" y="1136650"/>
          <p14:tracePt t="6345" x="6083300" y="1130300"/>
          <p14:tracePt t="6361" x="6127750" y="1123950"/>
          <p14:tracePt t="6378" x="6159500" y="1123950"/>
          <p14:tracePt t="6394" x="6197600" y="1117600"/>
          <p14:tracePt t="6411" x="6210300" y="1111250"/>
          <p14:tracePt t="6428" x="6223000" y="1111250"/>
          <p14:tracePt t="6461" x="6229350" y="1104900"/>
          <p14:tracePt t="7088" x="6235700" y="1104900"/>
          <p14:tracePt t="7104" x="6242050" y="1104900"/>
          <p14:tracePt t="7152" x="6248400" y="1104900"/>
          <p14:tracePt t="7169" x="6261100" y="1104900"/>
          <p14:tracePt t="7175" x="6261100" y="1098550"/>
          <p14:tracePt t="9120" x="6273800" y="1092200"/>
          <p14:tracePt t="9160" x="6273800" y="1085850"/>
          <p14:tracePt t="9168" x="6280150" y="1085850"/>
          <p14:tracePt t="9184" x="6280150" y="1079500"/>
          <p14:tracePt t="9208" x="6286500" y="1066800"/>
          <p14:tracePt t="9879" x="6286500" y="1060450"/>
          <p14:tracePt t="9888" x="6286500" y="1054100"/>
          <p14:tracePt t="9904" x="6286500" y="1047750"/>
          <p14:tracePt t="9912" x="6286500" y="1041400"/>
          <p14:tracePt t="9928" x="6286500" y="1035050"/>
          <p14:tracePt t="10128" x="6286500" y="1028700"/>
          <p14:tracePt t="10192" x="6292850" y="1022350"/>
          <p14:tracePt t="10368" x="6292850" y="1016000"/>
          <p14:tracePt t="10400" x="6292850" y="1009650"/>
          <p14:tracePt t="10520" x="6292850" y="1003300"/>
          <p14:tracePt t="10744" x="6292850" y="996950"/>
          <p14:tracePt t="10776" x="6292850" y="990600"/>
          <p14:tracePt t="11056" x="6292850" y="984250"/>
          <p14:tracePt t="11096" x="6292850" y="977900"/>
          <p14:tracePt t="11112" x="6292850" y="971550"/>
          <p14:tracePt t="11160" x="6292850" y="965200"/>
          <p14:tracePt t="11264" x="6292850" y="958850"/>
          <p14:tracePt t="11320" x="6292850" y="946150"/>
          <p14:tracePt t="11376" x="6292850" y="939800"/>
          <p14:tracePt t="11416" x="6286500" y="933450"/>
          <p14:tracePt t="11440" x="6286500" y="927100"/>
          <p14:tracePt t="11448" x="6286500" y="920750"/>
          <p14:tracePt t="11461" x="6280150" y="920750"/>
          <p14:tracePt t="11478" x="6280150" y="914400"/>
          <p14:tracePt t="11495" x="6280150" y="901700"/>
          <p14:tracePt t="11528" x="6280150" y="895350"/>
          <p14:tracePt t="11545" x="6280150" y="889000"/>
          <p14:tracePt t="11561" x="6273800" y="889000"/>
          <p14:tracePt t="14160" x="6273800" y="882650"/>
          <p14:tracePt t="14185" x="6273800" y="876300"/>
          <p14:tracePt t="15608" x="6273800" y="869950"/>
          <p14:tracePt t="15632" x="6273800" y="863600"/>
          <p14:tracePt t="15672" x="6267450" y="850900"/>
          <p14:tracePt t="15697" x="6261100" y="850900"/>
          <p14:tracePt t="15719" x="6248400" y="850900"/>
          <p14:tracePt t="15727" x="6242050" y="844550"/>
          <p14:tracePt t="15761" x="6229350" y="838200"/>
          <p14:tracePt t="16064" x="6223000" y="838200"/>
          <p14:tracePt t="16072" x="6223000" y="831850"/>
          <p14:tracePt t="16871" x="6223000" y="825500"/>
          <p14:tracePt t="16887" x="6223000" y="819150"/>
          <p14:tracePt t="16910" x="6223000" y="812800"/>
          <p14:tracePt t="17000" x="6223000" y="806450"/>
          <p14:tracePt t="17089" x="6216650" y="800100"/>
          <p14:tracePt t="17112" x="6216650" y="793750"/>
          <p14:tracePt t="17128" x="6210300" y="793750"/>
          <p14:tracePt t="17152" x="6203950" y="793750"/>
          <p14:tracePt t="17161" x="6197600" y="793750"/>
          <p14:tracePt t="17178" x="6191250" y="793750"/>
          <p14:tracePt t="17194" x="6178550" y="787400"/>
          <p14:tracePt t="17216" x="6172200" y="787400"/>
          <p14:tracePt t="17240" x="6165850" y="781050"/>
          <p14:tracePt t="17248" x="6159500" y="781050"/>
          <p14:tracePt t="17261" x="6146800" y="781050"/>
          <p14:tracePt t="17278" x="6127750" y="774700"/>
          <p14:tracePt t="17295" x="6051550" y="774700"/>
          <p14:tracePt t="17311" x="5962650" y="774700"/>
          <p14:tracePt t="17328" x="5854700" y="774700"/>
          <p14:tracePt t="17345" x="5683250" y="774700"/>
          <p14:tracePt t="17361" x="5518150" y="774700"/>
          <p14:tracePt t="17378" x="5353050" y="781050"/>
          <p14:tracePt t="17395" x="5130800" y="844550"/>
          <p14:tracePt t="17411" x="4845050" y="914400"/>
          <p14:tracePt t="17427" x="4654550" y="977900"/>
          <p14:tracePt t="17444" x="4343400" y="1066800"/>
          <p14:tracePt t="17461" x="4013200" y="1117600"/>
          <p14:tracePt t="17478" x="3689350" y="1143000"/>
          <p14:tracePt t="17495" x="3187700" y="1225550"/>
          <p14:tracePt t="17511" x="2838450" y="1282700"/>
          <p14:tracePt t="17528" x="2628900" y="1327150"/>
          <p14:tracePt t="17544" x="2514600" y="1384300"/>
          <p14:tracePt t="17561" x="2432050" y="1447800"/>
          <p14:tracePt t="17578" x="2324100" y="1517650"/>
          <p14:tracePt t="17595" x="2247900" y="1581150"/>
          <p14:tracePt t="17611" x="2171700" y="1663700"/>
          <p14:tracePt t="17627" x="2108200" y="1752600"/>
          <p14:tracePt t="17644" x="2044700" y="1841500"/>
          <p14:tracePt t="17661" x="1974850" y="1936750"/>
          <p14:tracePt t="17678" x="1911350" y="2038350"/>
          <p14:tracePt t="17695" x="1816100" y="2152650"/>
          <p14:tracePt t="17711" x="1771650" y="2209800"/>
          <p14:tracePt t="17728" x="1739900" y="2260600"/>
          <p14:tracePt t="17745" x="1714500" y="2311400"/>
          <p14:tracePt t="17761" x="1689100" y="2349500"/>
          <p14:tracePt t="17778" x="1689100" y="2381250"/>
          <p14:tracePt t="17795" x="1670050" y="2419350"/>
          <p14:tracePt t="17811" x="1663700" y="2457450"/>
          <p14:tracePt t="17828" x="1644650" y="2489200"/>
          <p14:tracePt t="17845" x="1644650" y="2514600"/>
          <p14:tracePt t="17861" x="1631950" y="2565400"/>
          <p14:tracePt t="17878" x="1625600" y="2584450"/>
          <p14:tracePt t="17895" x="1600200" y="2635250"/>
          <p14:tracePt t="17911" x="1581150" y="2673350"/>
          <p14:tracePt t="17928" x="1568450" y="2698750"/>
          <p14:tracePt t="17945" x="1549400" y="2730500"/>
          <p14:tracePt t="17961" x="1530350" y="2762250"/>
          <p14:tracePt t="17978" x="1524000" y="2781300"/>
          <p14:tracePt t="17995" x="1511300" y="2806700"/>
          <p14:tracePt t="18011" x="1504950" y="2819400"/>
          <p14:tracePt t="18048" x="1504950" y="2825750"/>
          <p14:tracePt t="18096" x="1498600" y="2825750"/>
          <p14:tracePt t="18104" x="1492250" y="2825750"/>
          <p14:tracePt t="18112" x="1485900" y="2825750"/>
          <p14:tracePt t="18127" x="1466850" y="2825750"/>
          <p14:tracePt t="18144" x="1447800" y="2825750"/>
          <p14:tracePt t="18161" x="1422400" y="2825750"/>
          <p14:tracePt t="18177" x="1397000" y="2825750"/>
          <p14:tracePt t="18195" x="1365250" y="2825750"/>
          <p14:tracePt t="18211" x="1333500" y="2825750"/>
          <p14:tracePt t="18228" x="1295400" y="2825750"/>
          <p14:tracePt t="18245" x="1263650" y="2825750"/>
          <p14:tracePt t="18261" x="1219200" y="2825750"/>
          <p14:tracePt t="18278" x="1168400" y="2825750"/>
          <p14:tracePt t="18295" x="1079500" y="2819400"/>
          <p14:tracePt t="18311" x="1016000" y="2806700"/>
          <p14:tracePt t="18327" x="958850" y="2781300"/>
          <p14:tracePt t="18344" x="908050" y="2749550"/>
          <p14:tracePt t="18361" x="850900" y="2711450"/>
          <p14:tracePt t="18378" x="825500" y="2686050"/>
          <p14:tracePt t="18395" x="787400" y="2647950"/>
          <p14:tracePt t="18411" x="768350" y="2616200"/>
          <p14:tracePt t="18415" x="762000" y="2603500"/>
          <p14:tracePt t="18428" x="755650" y="2590800"/>
          <p14:tracePt t="18445" x="749300" y="2559050"/>
          <p14:tracePt t="18461" x="749300" y="2520950"/>
          <p14:tracePt t="18478" x="742950" y="2482850"/>
          <p14:tracePt t="18495" x="742950" y="2425700"/>
          <p14:tracePt t="18511" x="762000" y="2400300"/>
          <p14:tracePt t="18528" x="793750" y="2355850"/>
          <p14:tracePt t="18545" x="819150" y="2330450"/>
          <p14:tracePt t="18561" x="850900" y="2305050"/>
          <p14:tracePt t="18578" x="882650" y="2279650"/>
          <p14:tracePt t="18595" x="927100" y="2247900"/>
          <p14:tracePt t="18611" x="946150" y="2228850"/>
          <p14:tracePt t="18628" x="1003300" y="2209800"/>
          <p14:tracePt t="18645" x="1060450" y="2190750"/>
          <p14:tracePt t="18661" x="1130300" y="2190750"/>
          <p14:tracePt t="18678" x="1206500" y="2184400"/>
          <p14:tracePt t="18695" x="1314450" y="2184400"/>
          <p14:tracePt t="18711" x="1397000" y="2184400"/>
          <p14:tracePt t="18728" x="1485900" y="2184400"/>
          <p14:tracePt t="18745" x="1581150" y="2209800"/>
          <p14:tracePt t="18761" x="1638300" y="2228850"/>
          <p14:tracePt t="18778" x="1682750" y="2286000"/>
          <p14:tracePt t="18795" x="1803400" y="2324100"/>
          <p14:tracePt t="18811" x="1924050" y="2355850"/>
          <p14:tracePt t="18828" x="2006600" y="2374900"/>
          <p14:tracePt t="18845" x="2063750" y="2400300"/>
          <p14:tracePt t="18861" x="2089150" y="2413000"/>
          <p14:tracePt t="18878" x="2095500" y="2419350"/>
          <p14:tracePt t="18894" x="2095500" y="2438400"/>
          <p14:tracePt t="18911" x="2095500" y="2457450"/>
          <p14:tracePt t="18928" x="2095500" y="2470150"/>
          <p14:tracePt t="18945" x="2095500" y="2482850"/>
          <p14:tracePt t="18961" x="2095500" y="2495550"/>
          <p14:tracePt t="18978" x="2095500" y="2520950"/>
          <p14:tracePt t="18995" x="2095500" y="2559050"/>
          <p14:tracePt t="19011" x="2082800" y="2597150"/>
          <p14:tracePt t="19028" x="2082800" y="2616200"/>
          <p14:tracePt t="19045" x="2070100" y="2647950"/>
          <p14:tracePt t="19061" x="2057400" y="2667000"/>
          <p14:tracePt t="19078" x="2044700" y="2686050"/>
          <p14:tracePt t="19095" x="2019300" y="2711450"/>
          <p14:tracePt t="19111" x="1981200" y="2736850"/>
          <p14:tracePt t="19128" x="1949450" y="2755900"/>
          <p14:tracePt t="19145" x="1924050" y="2774950"/>
          <p14:tracePt t="19161" x="1873250" y="2787650"/>
          <p14:tracePt t="19178" x="1835150" y="2806700"/>
          <p14:tracePt t="19195" x="1809750" y="2813050"/>
          <p14:tracePt t="19211" x="1790700" y="2825750"/>
          <p14:tracePt t="19228" x="1778000" y="2832100"/>
          <p14:tracePt t="19245" x="1765300" y="2832100"/>
          <p14:tracePt t="19278" x="1758950" y="2832100"/>
          <p14:tracePt t="19295" x="1746250" y="2832100"/>
          <p14:tracePt t="19311" x="1739900" y="2832100"/>
          <p14:tracePt t="19328" x="1733550" y="2838450"/>
          <p14:tracePt t="19520" x="1727200" y="2838450"/>
          <p14:tracePt t="26983" x="1727200" y="2844800"/>
          <p14:tracePt t="26992" x="1727200" y="2851150"/>
          <p14:tracePt t="27008" x="1727200" y="2863850"/>
          <p14:tracePt t="27016" x="1727200" y="2870200"/>
          <p14:tracePt t="27028" x="1733550" y="2882900"/>
          <p14:tracePt t="27045" x="1746250" y="2895600"/>
          <p14:tracePt t="27078" x="1765300" y="2908300"/>
          <p14:tracePt t="27111" x="1778000" y="2914650"/>
          <p14:tracePt t="27128" x="1803400" y="2921000"/>
          <p14:tracePt t="27144" x="1822450" y="2921000"/>
          <p14:tracePt t="27161" x="1879600" y="2921000"/>
          <p14:tracePt t="27178" x="1955800" y="2921000"/>
          <p14:tracePt t="27195" x="2082800" y="2921000"/>
          <p14:tracePt t="27211" x="2247900" y="2921000"/>
          <p14:tracePt t="27228" x="2451100" y="2921000"/>
          <p14:tracePt t="27244" x="2679700" y="2921000"/>
          <p14:tracePt t="27261" x="2940050" y="2921000"/>
          <p14:tracePt t="27278" x="3251200" y="2921000"/>
          <p14:tracePt t="27295" x="3956050" y="2921000"/>
          <p14:tracePt t="27311" x="4540250" y="2921000"/>
          <p14:tracePt t="27328" x="5080000" y="2921000"/>
          <p14:tracePt t="27344" x="5575300" y="2921000"/>
          <p14:tracePt t="27361" x="6007100" y="2921000"/>
          <p14:tracePt t="27378" x="6318250" y="2921000"/>
          <p14:tracePt t="27395" x="6534150" y="2921000"/>
          <p14:tracePt t="27411" x="6686550" y="2921000"/>
          <p14:tracePt t="27428" x="6769100" y="2921000"/>
          <p14:tracePt t="27431" x="6794500" y="2914650"/>
          <p14:tracePt t="27445" x="6800850" y="2908300"/>
          <p14:tracePt t="27461" x="6807200" y="2908300"/>
          <p14:tracePt t="27529" x="6813550" y="2908300"/>
          <p14:tracePt t="27544" x="6813550" y="2914650"/>
          <p14:tracePt t="27552" x="6807200" y="2927350"/>
          <p14:tracePt t="27561" x="6788150" y="2952750"/>
          <p14:tracePt t="27578" x="6769100" y="2984500"/>
          <p14:tracePt t="27595" x="6731000" y="3022600"/>
          <p14:tracePt t="27611" x="6680200" y="3060700"/>
          <p14:tracePt t="27628" x="6610350" y="3098800"/>
          <p14:tracePt t="27645" x="6527800" y="3136900"/>
          <p14:tracePt t="27661" x="6432550" y="3175000"/>
          <p14:tracePt t="27678" x="6375400" y="3194050"/>
          <p14:tracePt t="27694" x="6210300" y="3219450"/>
          <p14:tracePt t="27711" x="6108700" y="3225800"/>
          <p14:tracePt t="27728" x="5988050" y="3225800"/>
          <p14:tracePt t="27744" x="5886450" y="3225800"/>
          <p14:tracePt t="27761" x="5803900" y="3225800"/>
          <p14:tracePt t="27778" x="5734050" y="3225800"/>
          <p14:tracePt t="27795" x="5683250" y="3219450"/>
          <p14:tracePt t="27811" x="5632450" y="3187700"/>
          <p14:tracePt t="27828" x="5594350" y="3155950"/>
          <p14:tracePt t="27845" x="5588000" y="3086100"/>
          <p14:tracePt t="27861" x="5600700" y="2978150"/>
          <p14:tracePt t="27879" x="5568950" y="2876550"/>
          <p14:tracePt t="27895" x="5562600" y="2800350"/>
          <p14:tracePt t="27911" x="5549900" y="2705100"/>
          <p14:tracePt t="27927" x="5549900" y="2603500"/>
          <p14:tracePt t="27944" x="5549900" y="2514600"/>
          <p14:tracePt t="27961" x="5575300" y="2406650"/>
          <p14:tracePt t="27978" x="5613400" y="2311400"/>
          <p14:tracePt t="27995" x="5664200" y="2203450"/>
          <p14:tracePt t="28011" x="5727700" y="2101850"/>
          <p14:tracePt t="28027" x="5810250" y="2000250"/>
          <p14:tracePt t="28044" x="5880100" y="1924050"/>
          <p14:tracePt t="28061" x="5949950" y="1854200"/>
          <p14:tracePt t="28078" x="6038850" y="1784350"/>
          <p14:tracePt t="28095" x="6165850" y="1714500"/>
          <p14:tracePt t="28111" x="6235700" y="1676400"/>
          <p14:tracePt t="28128" x="6343650" y="1631950"/>
          <p14:tracePt t="28144" x="6438900" y="1600200"/>
          <p14:tracePt t="28161" x="6546850" y="1562100"/>
          <p14:tracePt t="28178" x="6661150" y="1543050"/>
          <p14:tracePt t="28195" x="6769100" y="1524000"/>
          <p14:tracePt t="28211" x="6889750" y="1524000"/>
          <p14:tracePt t="28228" x="6985000" y="1524000"/>
          <p14:tracePt t="28244" x="7092950" y="1524000"/>
          <p14:tracePt t="28261" x="7200900" y="1524000"/>
          <p14:tracePt t="28279" x="7308850" y="1524000"/>
          <p14:tracePt t="28295" x="7372350" y="1568450"/>
          <p14:tracePt t="28311" x="7543800" y="1600200"/>
          <p14:tracePt t="28328" x="7778750" y="1663700"/>
          <p14:tracePt t="28344" x="7950200" y="1727200"/>
          <p14:tracePt t="28361" x="8108950" y="1790700"/>
          <p14:tracePt t="28378" x="8255000" y="1854200"/>
          <p14:tracePt t="28395" x="8426450" y="1905000"/>
          <p14:tracePt t="28411" x="8509000" y="1962150"/>
          <p14:tracePt t="28428" x="8566150" y="2012950"/>
          <p14:tracePt t="28431" x="8597900" y="2051050"/>
          <p14:tracePt t="28444" x="8616950" y="2070100"/>
          <p14:tracePt t="28461" x="8642350" y="2139950"/>
          <p14:tracePt t="28478" x="8655050" y="2203450"/>
          <p14:tracePt t="28495" x="8680450" y="2311400"/>
          <p14:tracePt t="28511" x="8686800" y="2368550"/>
          <p14:tracePt t="28527" x="8693150" y="2425700"/>
          <p14:tracePt t="28544" x="8699500" y="2495550"/>
          <p14:tracePt t="28561" x="8699500" y="2565400"/>
          <p14:tracePt t="28578" x="8705850" y="2597150"/>
          <p14:tracePt t="28595" x="8705850" y="2667000"/>
          <p14:tracePt t="28611" x="8699500" y="2730500"/>
          <p14:tracePt t="28628" x="8680450" y="2794000"/>
          <p14:tracePt t="28644" x="8648700" y="2851150"/>
          <p14:tracePt t="28661" x="8591550" y="2908300"/>
          <p14:tracePt t="28678" x="8540750" y="2952750"/>
          <p14:tracePt t="28695" x="8413750" y="3016250"/>
          <p14:tracePt t="28711" x="8337550" y="3054350"/>
          <p14:tracePt t="28728" x="8267700" y="3092450"/>
          <p14:tracePt t="28744" x="8185150" y="3130550"/>
          <p14:tracePt t="28761" x="8115300" y="3143250"/>
          <p14:tracePt t="28778" x="8026400" y="3175000"/>
          <p14:tracePt t="28795" x="7950200" y="3200400"/>
          <p14:tracePt t="28811" x="7893050" y="3251200"/>
          <p14:tracePt t="28828" x="7816850" y="3270250"/>
          <p14:tracePt t="28844" x="7759700" y="3295650"/>
          <p14:tracePt t="28861" x="7702550" y="3314700"/>
          <p14:tracePt t="28878" x="7632700" y="3327400"/>
          <p14:tracePt t="28895" x="7562850" y="3346450"/>
          <p14:tracePt t="28912" x="7537450" y="3346450"/>
          <p14:tracePt t="28927" x="7486650" y="3352800"/>
          <p14:tracePt t="28944" x="7461250" y="3352800"/>
          <p14:tracePt t="28961" x="7416800" y="3346450"/>
          <p14:tracePt t="28978" x="7385050" y="3346450"/>
          <p14:tracePt t="28994" x="7359650" y="3346450"/>
          <p14:tracePt t="29011" x="7346950" y="3346450"/>
          <p14:tracePt t="29028" x="7340600" y="3346450"/>
          <p14:tracePt t="29104" x="7334250" y="3346450"/>
          <p14:tracePt t="29120" x="7327900" y="3346450"/>
          <p14:tracePt t="29144" x="7321550" y="3346450"/>
          <p14:tracePt t="29808" x="7315200" y="3346450"/>
          <p14:tracePt t="29943" x="7302500" y="3340100"/>
          <p14:tracePt t="30016" x="7302500" y="3333750"/>
          <p14:tracePt t="30040" x="7302500" y="3327400"/>
          <p14:tracePt t="30056" x="7302500" y="33210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3.6|22.4|10.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1599</TotalTime>
  <Words>1147</Words>
  <Application>Microsoft Macintosh PowerPoint</Application>
  <PresentationFormat>画面に合わせる (4:3)</PresentationFormat>
  <Paragraphs>186</Paragraphs>
  <Slides>15</Slides>
  <Notes>0</Notes>
  <HiddenSlides>0</HiddenSlides>
  <MMClips>15</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游明朝</vt:lpstr>
      <vt:lpstr>游明朝 Demibold</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朝田芳信</dc:creator>
  <cp:lastModifiedBy>新 彩希</cp:lastModifiedBy>
  <cp:revision>135</cp:revision>
  <cp:lastPrinted>2021-12-20T01:27:08Z</cp:lastPrinted>
  <dcterms:created xsi:type="dcterms:W3CDTF">2018-03-27T09:56:35Z</dcterms:created>
  <dcterms:modified xsi:type="dcterms:W3CDTF">2025-06-13T06:11:40Z</dcterms:modified>
</cp:coreProperties>
</file>